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handoutMasterIdLst>
    <p:handoutMasterId r:id="rId70"/>
  </p:handoutMasterIdLst>
  <p:sldIdLst>
    <p:sldId id="256" r:id="rId2"/>
    <p:sldId id="261" r:id="rId3"/>
    <p:sldId id="257" r:id="rId4"/>
    <p:sldId id="320" r:id="rId5"/>
    <p:sldId id="260" r:id="rId6"/>
    <p:sldId id="262" r:id="rId7"/>
    <p:sldId id="264" r:id="rId8"/>
    <p:sldId id="263" r:id="rId9"/>
    <p:sldId id="265" r:id="rId10"/>
    <p:sldId id="266" r:id="rId11"/>
    <p:sldId id="267" r:id="rId12"/>
    <p:sldId id="268" r:id="rId13"/>
    <p:sldId id="269" r:id="rId14"/>
    <p:sldId id="259" r:id="rId15"/>
    <p:sldId id="273" r:id="rId16"/>
    <p:sldId id="282" r:id="rId17"/>
    <p:sldId id="283" r:id="rId18"/>
    <p:sldId id="281" r:id="rId19"/>
    <p:sldId id="284" r:id="rId20"/>
    <p:sldId id="285" r:id="rId21"/>
    <p:sldId id="286" r:id="rId22"/>
    <p:sldId id="287" r:id="rId23"/>
    <p:sldId id="272" r:id="rId24"/>
    <p:sldId id="276" r:id="rId25"/>
    <p:sldId id="278" r:id="rId26"/>
    <p:sldId id="271" r:id="rId27"/>
    <p:sldId id="279" r:id="rId28"/>
    <p:sldId id="280" r:id="rId29"/>
    <p:sldId id="311" r:id="rId30"/>
    <p:sldId id="310" r:id="rId31"/>
    <p:sldId id="313" r:id="rId32"/>
    <p:sldId id="312" r:id="rId33"/>
    <p:sldId id="315" r:id="rId34"/>
    <p:sldId id="316" r:id="rId35"/>
    <p:sldId id="317" r:id="rId36"/>
    <p:sldId id="318" r:id="rId37"/>
    <p:sldId id="314" r:id="rId38"/>
    <p:sldId id="288" r:id="rId39"/>
    <p:sldId id="290" r:id="rId40"/>
    <p:sldId id="323" r:id="rId41"/>
    <p:sldId id="325" r:id="rId42"/>
    <p:sldId id="327" r:id="rId43"/>
    <p:sldId id="328" r:id="rId44"/>
    <p:sldId id="321" r:id="rId45"/>
    <p:sldId id="322" r:id="rId46"/>
    <p:sldId id="277" r:id="rId47"/>
    <p:sldId id="291" r:id="rId48"/>
    <p:sldId id="292" r:id="rId49"/>
    <p:sldId id="306" r:id="rId50"/>
    <p:sldId id="329" r:id="rId51"/>
    <p:sldId id="330" r:id="rId52"/>
    <p:sldId id="331" r:id="rId53"/>
    <p:sldId id="307" r:id="rId54"/>
    <p:sldId id="305" r:id="rId55"/>
    <p:sldId id="303" r:id="rId56"/>
    <p:sldId id="293" r:id="rId57"/>
    <p:sldId id="294" r:id="rId58"/>
    <p:sldId id="296" r:id="rId59"/>
    <p:sldId id="295" r:id="rId60"/>
    <p:sldId id="299" r:id="rId61"/>
    <p:sldId id="274" r:id="rId62"/>
    <p:sldId id="319" r:id="rId63"/>
    <p:sldId id="300" r:id="rId64"/>
    <p:sldId id="301" r:id="rId65"/>
    <p:sldId id="302" r:id="rId66"/>
    <p:sldId id="308" r:id="rId67"/>
    <p:sldId id="309" r:id="rId68"/>
    <p:sldId id="270" r:id="rId69"/>
  </p:sldIdLst>
  <p:sldSz cx="9144000" cy="6858000" type="screen4x3"/>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A04A3CE-271A-7843-86A6-677EDAB5D477}">
          <p14:sldIdLst>
            <p14:sldId id="256"/>
            <p14:sldId id="261"/>
            <p14:sldId id="257"/>
            <p14:sldId id="320"/>
          </p14:sldIdLst>
        </p14:section>
        <p14:section name="What is Docker" id="{24E5CF34-F6D7-7243-95C7-479D1E30E971}">
          <p14:sldIdLst>
            <p14:sldId id="260"/>
            <p14:sldId id="262"/>
            <p14:sldId id="264"/>
            <p14:sldId id="263"/>
            <p14:sldId id="265"/>
            <p14:sldId id="266"/>
            <p14:sldId id="267"/>
            <p14:sldId id="268"/>
            <p14:sldId id="269"/>
          </p14:sldIdLst>
        </p14:section>
        <p14:section name="Docker Intro" id="{0BB0C3EF-F5D8-2040-AFE8-7CB3DD9E82CD}">
          <p14:sldIdLst>
            <p14:sldId id="259"/>
            <p14:sldId id="273"/>
            <p14:sldId id="282"/>
            <p14:sldId id="283"/>
            <p14:sldId id="281"/>
            <p14:sldId id="284"/>
            <p14:sldId id="285"/>
            <p14:sldId id="286"/>
            <p14:sldId id="287"/>
            <p14:sldId id="272"/>
            <p14:sldId id="276"/>
            <p14:sldId id="278"/>
            <p14:sldId id="271"/>
            <p14:sldId id="279"/>
            <p14:sldId id="280"/>
            <p14:sldId id="311"/>
            <p14:sldId id="310"/>
            <p14:sldId id="313"/>
            <p14:sldId id="312"/>
            <p14:sldId id="315"/>
            <p14:sldId id="316"/>
            <p14:sldId id="317"/>
            <p14:sldId id="318"/>
            <p14:sldId id="314"/>
          </p14:sldIdLst>
        </p14:section>
        <p14:section name="Docker Resources" id="{71F9EE51-6174-2542-B241-0A15B1995DBF}">
          <p14:sldIdLst>
            <p14:sldId id="288"/>
            <p14:sldId id="290"/>
            <p14:sldId id="323"/>
            <p14:sldId id="325"/>
            <p14:sldId id="327"/>
            <p14:sldId id="328"/>
          </p14:sldIdLst>
        </p14:section>
        <p14:section name="Docker Install" id="{7DE14016-1764-B74E-B19A-3519A3BEDA3D}">
          <p14:sldIdLst>
            <p14:sldId id="321"/>
            <p14:sldId id="322"/>
          </p14:sldIdLst>
        </p14:section>
        <p14:section name="Docker images operations" id="{68A572AA-03E7-A24A-8AB6-0DFA849DD075}">
          <p14:sldIdLst>
            <p14:sldId id="277"/>
            <p14:sldId id="291"/>
            <p14:sldId id="292"/>
            <p14:sldId id="306"/>
            <p14:sldId id="329"/>
            <p14:sldId id="330"/>
            <p14:sldId id="331"/>
            <p14:sldId id="307"/>
            <p14:sldId id="305"/>
            <p14:sldId id="303"/>
          </p14:sldIdLst>
        </p14:section>
        <p14:section name="Working with Docker Registry &amp; Repository" id="{B2F74D26-3716-8645-B7E7-70D3AB938AA3}">
          <p14:sldIdLst>
            <p14:sldId id="293"/>
            <p14:sldId id="294"/>
            <p14:sldId id="296"/>
            <p14:sldId id="295"/>
          </p14:sldIdLst>
        </p14:section>
        <p14:section name="Docker Containers Operations" id="{B31B637B-0B71-6E49-A12F-8577D3B4A6DD}">
          <p14:sldIdLst>
            <p14:sldId id="299"/>
            <p14:sldId id="274"/>
            <p14:sldId id="319"/>
          </p14:sldIdLst>
        </p14:section>
        <p14:section name="Docker Security" id="{9EB6BC0B-9711-874B-B1C4-A2DC1935BEE5}">
          <p14:sldIdLst>
            <p14:sldId id="300"/>
            <p14:sldId id="301"/>
            <p14:sldId id="302"/>
          </p14:sldIdLst>
        </p14:section>
        <p14:section name="Docker Advanced Operations" id="{03C9C4B2-E79B-2349-B38B-FF52104D915A}">
          <p14:sldIdLst>
            <p14:sldId id="308"/>
            <p14:sldId id="309"/>
          </p14:sldIdLst>
        </p14:section>
        <p14:section name="END" id="{541AFB6C-7870-034A-8EE8-5619832E2BFF}">
          <p14:sldIdLst>
            <p14:sldId id="27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BF769C-185E-654B-AA1E-2B3D400FAD89}" v="1437" dt="2019-11-20T11:46:43.39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376" autoAdjust="0"/>
    <p:restoredTop sz="86406"/>
  </p:normalViewPr>
  <p:slideViewPr>
    <p:cSldViewPr snapToGrid="0">
      <p:cViewPr>
        <p:scale>
          <a:sx n="138" d="100"/>
          <a:sy n="138" d="100"/>
        </p:scale>
        <p:origin x="936" y="800"/>
      </p:cViewPr>
      <p:guideLst/>
    </p:cSldViewPr>
  </p:slideViewPr>
  <p:outlineViewPr>
    <p:cViewPr>
      <p:scale>
        <a:sx n="33" d="100"/>
        <a:sy n="33" d="100"/>
      </p:scale>
      <p:origin x="-8" y="0"/>
    </p:cViewPr>
  </p:outlineViewPr>
  <p:notesTextViewPr>
    <p:cViewPr>
      <p:scale>
        <a:sx n="1" d="1"/>
        <a:sy n="1" d="1"/>
      </p:scale>
      <p:origin x="0" y="0"/>
    </p:cViewPr>
  </p:notesTextViewPr>
  <p:notesViewPr>
    <p:cSldViewPr snapToGrid="0">
      <p:cViewPr varScale="1">
        <p:scale>
          <a:sx n="82" d="100"/>
          <a:sy n="82" d="100"/>
        </p:scale>
        <p:origin x="2034" y="10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handoutMaster" Target="handoutMasters/handoutMaster1.xml"/><Relationship Id="rId75"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 Maxic" userId="a0b7c7a5d0318692" providerId="LiveId" clId="{42BF769C-185E-654B-AA1E-2B3D400FAD89}"/>
    <pc:docChg chg="undo custSel addSld delSld modSld sldOrd modSection">
      <pc:chgData name="Daniel Maxic" userId="a0b7c7a5d0318692" providerId="LiveId" clId="{42BF769C-185E-654B-AA1E-2B3D400FAD89}" dt="2019-11-20T11:46:43.399" v="4418"/>
      <pc:docMkLst>
        <pc:docMk/>
      </pc:docMkLst>
      <pc:sldChg chg="del">
        <pc:chgData name="Daniel Maxic" userId="a0b7c7a5d0318692" providerId="LiveId" clId="{42BF769C-185E-654B-AA1E-2B3D400FAD89}" dt="2019-11-20T04:23:22.065" v="2273" actId="2696"/>
        <pc:sldMkLst>
          <pc:docMk/>
          <pc:sldMk cId="549728699" sldId="258"/>
        </pc:sldMkLst>
      </pc:sldChg>
      <pc:sldChg chg="addSp modSp mod ord modClrScheme chgLayout">
        <pc:chgData name="Daniel Maxic" userId="a0b7c7a5d0318692" providerId="LiveId" clId="{42BF769C-185E-654B-AA1E-2B3D400FAD89}" dt="2019-11-20T04:23:28.477" v="2278" actId="20577"/>
        <pc:sldMkLst>
          <pc:docMk/>
          <pc:sldMk cId="1244719036" sldId="259"/>
        </pc:sldMkLst>
        <pc:spChg chg="add mod">
          <ac:chgData name="Daniel Maxic" userId="a0b7c7a5d0318692" providerId="LiveId" clId="{42BF769C-185E-654B-AA1E-2B3D400FAD89}" dt="2019-11-20T04:23:28.477" v="2278" actId="20577"/>
          <ac:spMkLst>
            <pc:docMk/>
            <pc:sldMk cId="1244719036" sldId="259"/>
            <ac:spMk id="2" creationId="{6F44FE2E-6E4D-524E-8091-0C3552C85882}"/>
          </ac:spMkLst>
        </pc:spChg>
      </pc:sldChg>
      <pc:sldChg chg="addSp modSp mod modClrScheme chgLayout">
        <pc:chgData name="Daniel Maxic" userId="a0b7c7a5d0318692" providerId="LiveId" clId="{42BF769C-185E-654B-AA1E-2B3D400FAD89}" dt="2019-11-20T03:41:46.735" v="1917" actId="700"/>
        <pc:sldMkLst>
          <pc:docMk/>
          <pc:sldMk cId="1630011635" sldId="260"/>
        </pc:sldMkLst>
        <pc:spChg chg="add mod ord">
          <ac:chgData name="Daniel Maxic" userId="a0b7c7a5d0318692" providerId="LiveId" clId="{42BF769C-185E-654B-AA1E-2B3D400FAD89}" dt="2019-11-20T03:41:46.735" v="1917" actId="700"/>
          <ac:spMkLst>
            <pc:docMk/>
            <pc:sldMk cId="1630011635" sldId="260"/>
            <ac:spMk id="4" creationId="{7581BA67-34EE-4B4F-8B41-0C1CFAF8DE45}"/>
          </ac:spMkLst>
        </pc:spChg>
      </pc:sldChg>
      <pc:sldChg chg="addSp delSp modSp mod">
        <pc:chgData name="Daniel Maxic" userId="a0b7c7a5d0318692" providerId="LiveId" clId="{42BF769C-185E-654B-AA1E-2B3D400FAD89}" dt="2019-11-20T02:56:15.432" v="752" actId="1076"/>
        <pc:sldMkLst>
          <pc:docMk/>
          <pc:sldMk cId="690681816" sldId="265"/>
        </pc:sldMkLst>
        <pc:graphicFrameChg chg="mod">
          <ac:chgData name="Daniel Maxic" userId="a0b7c7a5d0318692" providerId="LiveId" clId="{42BF769C-185E-654B-AA1E-2B3D400FAD89}" dt="2019-11-20T01:46:18.850" v="613" actId="14100"/>
          <ac:graphicFrameMkLst>
            <pc:docMk/>
            <pc:sldMk cId="690681816" sldId="265"/>
            <ac:graphicFrameMk id="4" creationId="{18172510-7D0C-6641-A356-05618C391D3D}"/>
          </ac:graphicFrameMkLst>
        </pc:graphicFrameChg>
        <pc:graphicFrameChg chg="add del mod">
          <ac:chgData name="Daniel Maxic" userId="a0b7c7a5d0318692" providerId="LiveId" clId="{42BF769C-185E-654B-AA1E-2B3D400FAD89}" dt="2019-11-20T02:55:58.096" v="746" actId="478"/>
          <ac:graphicFrameMkLst>
            <pc:docMk/>
            <pc:sldMk cId="690681816" sldId="265"/>
            <ac:graphicFrameMk id="8" creationId="{8C01E3A3-C570-B64F-B452-28C7DB218C5E}"/>
          </ac:graphicFrameMkLst>
        </pc:graphicFrameChg>
        <pc:graphicFrameChg chg="add del">
          <ac:chgData name="Daniel Maxic" userId="a0b7c7a5d0318692" providerId="LiveId" clId="{42BF769C-185E-654B-AA1E-2B3D400FAD89}" dt="2019-11-20T02:55:55.019" v="744"/>
          <ac:graphicFrameMkLst>
            <pc:docMk/>
            <pc:sldMk cId="690681816" sldId="265"/>
            <ac:graphicFrameMk id="9" creationId="{629176D0-C015-2040-A928-630C76C6724B}"/>
          </ac:graphicFrameMkLst>
        </pc:graphicFrameChg>
        <pc:graphicFrameChg chg="add mod">
          <ac:chgData name="Daniel Maxic" userId="a0b7c7a5d0318692" providerId="LiveId" clId="{42BF769C-185E-654B-AA1E-2B3D400FAD89}" dt="2019-11-20T02:56:15.432" v="752" actId="1076"/>
          <ac:graphicFrameMkLst>
            <pc:docMk/>
            <pc:sldMk cId="690681816" sldId="265"/>
            <ac:graphicFrameMk id="11" creationId="{7227FBDA-D07B-9C41-8777-7CD369120B86}"/>
          </ac:graphicFrameMkLst>
        </pc:graphicFrameChg>
        <pc:picChg chg="add del mod">
          <ac:chgData name="Daniel Maxic" userId="a0b7c7a5d0318692" providerId="LiveId" clId="{42BF769C-185E-654B-AA1E-2B3D400FAD89}" dt="2019-11-20T02:56:04.781" v="748" actId="478"/>
          <ac:picMkLst>
            <pc:docMk/>
            <pc:sldMk cId="690681816" sldId="265"/>
            <ac:picMk id="10" creationId="{79474420-E884-CD46-B2A2-0E002C890877}"/>
          </ac:picMkLst>
        </pc:picChg>
      </pc:sldChg>
      <pc:sldChg chg="addSp delSp modSp add">
        <pc:chgData name="Daniel Maxic" userId="a0b7c7a5d0318692" providerId="LiveId" clId="{42BF769C-185E-654B-AA1E-2B3D400FAD89}" dt="2019-11-20T03:34:31.005" v="1544" actId="1076"/>
        <pc:sldMkLst>
          <pc:docMk/>
          <pc:sldMk cId="3244024701" sldId="266"/>
        </pc:sldMkLst>
        <pc:spChg chg="mod">
          <ac:chgData name="Daniel Maxic" userId="a0b7c7a5d0318692" providerId="LiveId" clId="{42BF769C-185E-654B-AA1E-2B3D400FAD89}" dt="2019-11-20T03:08:32.735" v="984" actId="122"/>
          <ac:spMkLst>
            <pc:docMk/>
            <pc:sldMk cId="3244024701" sldId="266"/>
            <ac:spMk id="2" creationId="{395ED43A-00E2-C640-ABCA-96EC7FB949C6}"/>
          </ac:spMkLst>
        </pc:spChg>
        <pc:spChg chg="add mod">
          <ac:chgData name="Daniel Maxic" userId="a0b7c7a5d0318692" providerId="LiveId" clId="{42BF769C-185E-654B-AA1E-2B3D400FAD89}" dt="2019-11-20T03:13:39.707" v="1102" actId="164"/>
          <ac:spMkLst>
            <pc:docMk/>
            <pc:sldMk cId="3244024701" sldId="266"/>
            <ac:spMk id="3" creationId="{41937F28-3217-834E-8C80-36BD8C17F501}"/>
          </ac:spMkLst>
        </pc:spChg>
        <pc:spChg chg="add mod">
          <ac:chgData name="Daniel Maxic" userId="a0b7c7a5d0318692" providerId="LiveId" clId="{42BF769C-185E-654B-AA1E-2B3D400FAD89}" dt="2019-11-20T03:12:24.222" v="1064" actId="14100"/>
          <ac:spMkLst>
            <pc:docMk/>
            <pc:sldMk cId="3244024701" sldId="266"/>
            <ac:spMk id="5" creationId="{2F833032-B229-DB49-8B20-8B70DF87DB2D}"/>
          </ac:spMkLst>
        </pc:spChg>
        <pc:spChg chg="add mod">
          <ac:chgData name="Daniel Maxic" userId="a0b7c7a5d0318692" providerId="LiveId" clId="{42BF769C-185E-654B-AA1E-2B3D400FAD89}" dt="2019-11-20T03:14:21.833" v="1109" actId="14100"/>
          <ac:spMkLst>
            <pc:docMk/>
            <pc:sldMk cId="3244024701" sldId="266"/>
            <ac:spMk id="6" creationId="{B68AD7FA-3DF4-E941-B304-91323FD92B17}"/>
          </ac:spMkLst>
        </pc:spChg>
        <pc:spChg chg="add mod">
          <ac:chgData name="Daniel Maxic" userId="a0b7c7a5d0318692" providerId="LiveId" clId="{42BF769C-185E-654B-AA1E-2B3D400FAD89}" dt="2019-11-20T03:12:14.074" v="1062" actId="255"/>
          <ac:spMkLst>
            <pc:docMk/>
            <pc:sldMk cId="3244024701" sldId="266"/>
            <ac:spMk id="7" creationId="{C71860EE-12F2-2647-A15D-6CB834599C6D}"/>
          </ac:spMkLst>
        </pc:spChg>
        <pc:spChg chg="add mod">
          <ac:chgData name="Daniel Maxic" userId="a0b7c7a5d0318692" providerId="LiveId" clId="{42BF769C-185E-654B-AA1E-2B3D400FAD89}" dt="2019-11-20T03:14:01.291" v="1105" actId="13822"/>
          <ac:spMkLst>
            <pc:docMk/>
            <pc:sldMk cId="3244024701" sldId="266"/>
            <ac:spMk id="8" creationId="{5E20E7A8-495B-C44D-BB91-F1E1DA6F8102}"/>
          </ac:spMkLst>
        </pc:spChg>
        <pc:spChg chg="add mod">
          <ac:chgData name="Daniel Maxic" userId="a0b7c7a5d0318692" providerId="LiveId" clId="{42BF769C-185E-654B-AA1E-2B3D400FAD89}" dt="2019-11-20T03:12:19.250" v="1063" actId="1076"/>
          <ac:spMkLst>
            <pc:docMk/>
            <pc:sldMk cId="3244024701" sldId="266"/>
            <ac:spMk id="9" creationId="{20E18F84-1260-2B46-84FD-3738C628119C}"/>
          </ac:spMkLst>
        </pc:spChg>
        <pc:spChg chg="add mod">
          <ac:chgData name="Daniel Maxic" userId="a0b7c7a5d0318692" providerId="LiveId" clId="{42BF769C-185E-654B-AA1E-2B3D400FAD89}" dt="2019-11-20T03:14:17.294" v="1108" actId="14100"/>
          <ac:spMkLst>
            <pc:docMk/>
            <pc:sldMk cId="3244024701" sldId="266"/>
            <ac:spMk id="11" creationId="{282952B9-BB03-B447-8479-8851BDA767CE}"/>
          </ac:spMkLst>
        </pc:spChg>
        <pc:spChg chg="add mod">
          <ac:chgData name="Daniel Maxic" userId="a0b7c7a5d0318692" providerId="LiveId" clId="{42BF769C-185E-654B-AA1E-2B3D400FAD89}" dt="2019-11-20T03:11:51.401" v="1056" actId="164"/>
          <ac:spMkLst>
            <pc:docMk/>
            <pc:sldMk cId="3244024701" sldId="266"/>
            <ac:spMk id="12" creationId="{5111E45F-2166-8E4D-B537-FD0B81FD8286}"/>
          </ac:spMkLst>
        </pc:spChg>
        <pc:spChg chg="add del mod">
          <ac:chgData name="Daniel Maxic" userId="a0b7c7a5d0318692" providerId="LiveId" clId="{42BF769C-185E-654B-AA1E-2B3D400FAD89}" dt="2019-11-20T03:09:49.386" v="1000"/>
          <ac:spMkLst>
            <pc:docMk/>
            <pc:sldMk cId="3244024701" sldId="266"/>
            <ac:spMk id="13" creationId="{19CCF58A-941B-4A43-977B-8172FA6EFBF6}"/>
          </ac:spMkLst>
        </pc:spChg>
        <pc:spChg chg="add mod">
          <ac:chgData name="Daniel Maxic" userId="a0b7c7a5d0318692" providerId="LiveId" clId="{42BF769C-185E-654B-AA1E-2B3D400FAD89}" dt="2019-11-20T03:11:51.401" v="1056" actId="164"/>
          <ac:spMkLst>
            <pc:docMk/>
            <pc:sldMk cId="3244024701" sldId="266"/>
            <ac:spMk id="14" creationId="{9BE880B5-7770-DC49-9392-291B45175D03}"/>
          </ac:spMkLst>
        </pc:spChg>
        <pc:spChg chg="add mod">
          <ac:chgData name="Daniel Maxic" userId="a0b7c7a5d0318692" providerId="LiveId" clId="{42BF769C-185E-654B-AA1E-2B3D400FAD89}" dt="2019-11-20T03:11:51.401" v="1056" actId="164"/>
          <ac:spMkLst>
            <pc:docMk/>
            <pc:sldMk cId="3244024701" sldId="266"/>
            <ac:spMk id="15" creationId="{EAB17E6A-4595-7A43-B62C-D5578A17FEC9}"/>
          </ac:spMkLst>
        </pc:spChg>
        <pc:spChg chg="add mod">
          <ac:chgData name="Daniel Maxic" userId="a0b7c7a5d0318692" providerId="LiveId" clId="{42BF769C-185E-654B-AA1E-2B3D400FAD89}" dt="2019-11-20T03:14:24.041" v="1110" actId="14100"/>
          <ac:spMkLst>
            <pc:docMk/>
            <pc:sldMk cId="3244024701" sldId="266"/>
            <ac:spMk id="19" creationId="{66339172-A61B-5847-9B72-2E56220CFCFF}"/>
          </ac:spMkLst>
        </pc:spChg>
        <pc:spChg chg="add mod">
          <ac:chgData name="Daniel Maxic" userId="a0b7c7a5d0318692" providerId="LiveId" clId="{42BF769C-185E-654B-AA1E-2B3D400FAD89}" dt="2019-11-20T03:17:32.664" v="1183" actId="164"/>
          <ac:spMkLst>
            <pc:docMk/>
            <pc:sldMk cId="3244024701" sldId="266"/>
            <ac:spMk id="22" creationId="{4AD569F6-30D1-A045-AAAC-733369793BFC}"/>
          </ac:spMkLst>
        </pc:spChg>
        <pc:spChg chg="add mod">
          <ac:chgData name="Daniel Maxic" userId="a0b7c7a5d0318692" providerId="LiveId" clId="{42BF769C-185E-654B-AA1E-2B3D400FAD89}" dt="2019-11-20T03:17:32.664" v="1183" actId="164"/>
          <ac:spMkLst>
            <pc:docMk/>
            <pc:sldMk cId="3244024701" sldId="266"/>
            <ac:spMk id="23" creationId="{DC1D16CD-55B1-4E46-B145-37986D23DDE7}"/>
          </ac:spMkLst>
        </pc:spChg>
        <pc:spChg chg="add mod">
          <ac:chgData name="Daniel Maxic" userId="a0b7c7a5d0318692" providerId="LiveId" clId="{42BF769C-185E-654B-AA1E-2B3D400FAD89}" dt="2019-11-20T03:17:32.664" v="1183" actId="164"/>
          <ac:spMkLst>
            <pc:docMk/>
            <pc:sldMk cId="3244024701" sldId="266"/>
            <ac:spMk id="24" creationId="{6CC77F4C-9A93-0E43-B1FB-C901A345CFBD}"/>
          </ac:spMkLst>
        </pc:spChg>
        <pc:spChg chg="add mod">
          <ac:chgData name="Daniel Maxic" userId="a0b7c7a5d0318692" providerId="LiveId" clId="{42BF769C-185E-654B-AA1E-2B3D400FAD89}" dt="2019-11-20T03:17:41.753" v="1185" actId="14100"/>
          <ac:spMkLst>
            <pc:docMk/>
            <pc:sldMk cId="3244024701" sldId="266"/>
            <ac:spMk id="25" creationId="{2A465463-BCD5-5A48-8FA3-07A7A767ED3A}"/>
          </ac:spMkLst>
        </pc:spChg>
        <pc:spChg chg="add mod">
          <ac:chgData name="Daniel Maxic" userId="a0b7c7a5d0318692" providerId="LiveId" clId="{42BF769C-185E-654B-AA1E-2B3D400FAD89}" dt="2019-11-20T03:23:06.962" v="1292" actId="164"/>
          <ac:spMkLst>
            <pc:docMk/>
            <pc:sldMk cId="3244024701" sldId="266"/>
            <ac:spMk id="32" creationId="{51687E5B-75A1-A743-8B1E-E1065BF8B645}"/>
          </ac:spMkLst>
        </pc:spChg>
        <pc:spChg chg="add mod">
          <ac:chgData name="Daniel Maxic" userId="a0b7c7a5d0318692" providerId="LiveId" clId="{42BF769C-185E-654B-AA1E-2B3D400FAD89}" dt="2019-11-20T03:23:06.962" v="1292" actId="164"/>
          <ac:spMkLst>
            <pc:docMk/>
            <pc:sldMk cId="3244024701" sldId="266"/>
            <ac:spMk id="33" creationId="{70636637-3D8B-6D47-B344-4147A1DD9207}"/>
          </ac:spMkLst>
        </pc:spChg>
        <pc:spChg chg="add mod">
          <ac:chgData name="Daniel Maxic" userId="a0b7c7a5d0318692" providerId="LiveId" clId="{42BF769C-185E-654B-AA1E-2B3D400FAD89}" dt="2019-11-20T03:20:26.268" v="1237" actId="164"/>
          <ac:spMkLst>
            <pc:docMk/>
            <pc:sldMk cId="3244024701" sldId="266"/>
            <ac:spMk id="34" creationId="{C12FBF0C-124D-7C42-90D7-B47BEFA8A9E3}"/>
          </ac:spMkLst>
        </pc:spChg>
        <pc:spChg chg="add mod">
          <ac:chgData name="Daniel Maxic" userId="a0b7c7a5d0318692" providerId="LiveId" clId="{42BF769C-185E-654B-AA1E-2B3D400FAD89}" dt="2019-11-20T03:20:26.268" v="1237" actId="164"/>
          <ac:spMkLst>
            <pc:docMk/>
            <pc:sldMk cId="3244024701" sldId="266"/>
            <ac:spMk id="35" creationId="{974E53B9-608B-774A-A261-B8586BECC755}"/>
          </ac:spMkLst>
        </pc:spChg>
        <pc:spChg chg="add mod">
          <ac:chgData name="Daniel Maxic" userId="a0b7c7a5d0318692" providerId="LiveId" clId="{42BF769C-185E-654B-AA1E-2B3D400FAD89}" dt="2019-11-20T03:20:26.268" v="1237" actId="164"/>
          <ac:spMkLst>
            <pc:docMk/>
            <pc:sldMk cId="3244024701" sldId="266"/>
            <ac:spMk id="36" creationId="{A02415D0-9194-2048-9668-560F364EF4E9}"/>
          </ac:spMkLst>
        </pc:spChg>
        <pc:spChg chg="add mod">
          <ac:chgData name="Daniel Maxic" userId="a0b7c7a5d0318692" providerId="LiveId" clId="{42BF769C-185E-654B-AA1E-2B3D400FAD89}" dt="2019-11-20T03:23:45.123" v="1298" actId="164"/>
          <ac:spMkLst>
            <pc:docMk/>
            <pc:sldMk cId="3244024701" sldId="266"/>
            <ac:spMk id="42" creationId="{577C3860-1A72-B940-BA06-6609524C2382}"/>
          </ac:spMkLst>
        </pc:spChg>
        <pc:spChg chg="add mod">
          <ac:chgData name="Daniel Maxic" userId="a0b7c7a5d0318692" providerId="LiveId" clId="{42BF769C-185E-654B-AA1E-2B3D400FAD89}" dt="2019-11-20T03:23:45.123" v="1298" actId="164"/>
          <ac:spMkLst>
            <pc:docMk/>
            <pc:sldMk cId="3244024701" sldId="266"/>
            <ac:spMk id="43" creationId="{9B5FF3B7-52DE-F443-A66D-FB1D69EAF339}"/>
          </ac:spMkLst>
        </pc:spChg>
        <pc:spChg chg="add mod">
          <ac:chgData name="Daniel Maxic" userId="a0b7c7a5d0318692" providerId="LiveId" clId="{42BF769C-185E-654B-AA1E-2B3D400FAD89}" dt="2019-11-20T03:23:45.123" v="1298" actId="164"/>
          <ac:spMkLst>
            <pc:docMk/>
            <pc:sldMk cId="3244024701" sldId="266"/>
            <ac:spMk id="44" creationId="{67EC82A5-FF25-2949-9A04-A442A80C9660}"/>
          </ac:spMkLst>
        </pc:spChg>
        <pc:spChg chg="add mod">
          <ac:chgData name="Daniel Maxic" userId="a0b7c7a5d0318692" providerId="LiveId" clId="{42BF769C-185E-654B-AA1E-2B3D400FAD89}" dt="2019-11-20T03:27:16.792" v="1362" actId="164"/>
          <ac:spMkLst>
            <pc:docMk/>
            <pc:sldMk cId="3244024701" sldId="266"/>
            <ac:spMk id="90" creationId="{F5631E4B-4161-CA4C-8BA5-569C4DEA6699}"/>
          </ac:spMkLst>
        </pc:spChg>
        <pc:spChg chg="add mod">
          <ac:chgData name="Daniel Maxic" userId="a0b7c7a5d0318692" providerId="LiveId" clId="{42BF769C-185E-654B-AA1E-2B3D400FAD89}" dt="2019-11-20T03:27:11.992" v="1361" actId="164"/>
          <ac:spMkLst>
            <pc:docMk/>
            <pc:sldMk cId="3244024701" sldId="266"/>
            <ac:spMk id="91" creationId="{2E37F438-EFB5-8047-80F1-C8E324887C4C}"/>
          </ac:spMkLst>
        </pc:spChg>
        <pc:spChg chg="add mod topLvl">
          <ac:chgData name="Daniel Maxic" userId="a0b7c7a5d0318692" providerId="LiveId" clId="{42BF769C-185E-654B-AA1E-2B3D400FAD89}" dt="2019-11-20T03:31:50.830" v="1441" actId="1076"/>
          <ac:spMkLst>
            <pc:docMk/>
            <pc:sldMk cId="3244024701" sldId="266"/>
            <ac:spMk id="92" creationId="{AFC9831E-8871-2A4B-9E3D-22A5C33A801A}"/>
          </ac:spMkLst>
        </pc:spChg>
        <pc:spChg chg="mod">
          <ac:chgData name="Daniel Maxic" userId="a0b7c7a5d0318692" providerId="LiveId" clId="{42BF769C-185E-654B-AA1E-2B3D400FAD89}" dt="2019-11-20T03:27:41.749" v="1367" actId="14100"/>
          <ac:spMkLst>
            <pc:docMk/>
            <pc:sldMk cId="3244024701" sldId="266"/>
            <ac:spMk id="97" creationId="{79DDC82C-63C8-C145-8960-14BF260D174E}"/>
          </ac:spMkLst>
        </pc:spChg>
        <pc:spChg chg="mod">
          <ac:chgData name="Daniel Maxic" userId="a0b7c7a5d0318692" providerId="LiveId" clId="{42BF769C-185E-654B-AA1E-2B3D400FAD89}" dt="2019-11-20T03:27:44.660" v="1368" actId="14100"/>
          <ac:spMkLst>
            <pc:docMk/>
            <pc:sldMk cId="3244024701" sldId="266"/>
            <ac:spMk id="100" creationId="{65AA7514-192F-CF4F-ACA0-B98BCB3DC1EF}"/>
          </ac:spMkLst>
        </pc:spChg>
        <pc:spChg chg="mod">
          <ac:chgData name="Daniel Maxic" userId="a0b7c7a5d0318692" providerId="LiveId" clId="{42BF769C-185E-654B-AA1E-2B3D400FAD89}" dt="2019-11-20T03:27:54.883" v="1371" actId="14100"/>
          <ac:spMkLst>
            <pc:docMk/>
            <pc:sldMk cId="3244024701" sldId="266"/>
            <ac:spMk id="103" creationId="{4952CE68-82E1-E94E-9174-EED1AC32034E}"/>
          </ac:spMkLst>
        </pc:spChg>
        <pc:spChg chg="mod">
          <ac:chgData name="Daniel Maxic" userId="a0b7c7a5d0318692" providerId="LiveId" clId="{42BF769C-185E-654B-AA1E-2B3D400FAD89}" dt="2019-11-20T03:28:22.705" v="1388" actId="13822"/>
          <ac:spMkLst>
            <pc:docMk/>
            <pc:sldMk cId="3244024701" sldId="266"/>
            <ac:spMk id="104" creationId="{6C742275-7A2B-E341-9FCB-3B650CF2AAE9}"/>
          </ac:spMkLst>
        </pc:spChg>
        <pc:spChg chg="add mod">
          <ac:chgData name="Daniel Maxic" userId="a0b7c7a5d0318692" providerId="LiveId" clId="{42BF769C-185E-654B-AA1E-2B3D400FAD89}" dt="2019-11-20T03:28:51.059" v="1396" actId="164"/>
          <ac:spMkLst>
            <pc:docMk/>
            <pc:sldMk cId="3244024701" sldId="266"/>
            <ac:spMk id="111" creationId="{7C103895-18EA-874A-9A95-128A62BA172B}"/>
          </ac:spMkLst>
        </pc:spChg>
        <pc:spChg chg="add mod">
          <ac:chgData name="Daniel Maxic" userId="a0b7c7a5d0318692" providerId="LiveId" clId="{42BF769C-185E-654B-AA1E-2B3D400FAD89}" dt="2019-11-20T03:30:06.213" v="1424" actId="164"/>
          <ac:spMkLst>
            <pc:docMk/>
            <pc:sldMk cId="3244024701" sldId="266"/>
            <ac:spMk id="148" creationId="{2C051F06-F9FB-8142-AF38-0CF27B326E05}"/>
          </ac:spMkLst>
        </pc:spChg>
        <pc:spChg chg="add mod">
          <ac:chgData name="Daniel Maxic" userId="a0b7c7a5d0318692" providerId="LiveId" clId="{42BF769C-185E-654B-AA1E-2B3D400FAD89}" dt="2019-11-20T03:32:39.423" v="1468" actId="1582"/>
          <ac:spMkLst>
            <pc:docMk/>
            <pc:sldMk cId="3244024701" sldId="266"/>
            <ac:spMk id="151" creationId="{FDB724CE-4F55-BF45-81EE-FF7E75B95C72}"/>
          </ac:spMkLst>
        </pc:spChg>
        <pc:spChg chg="add mod">
          <ac:chgData name="Daniel Maxic" userId="a0b7c7a5d0318692" providerId="LiveId" clId="{42BF769C-185E-654B-AA1E-2B3D400FAD89}" dt="2019-11-20T03:34:31.005" v="1544" actId="1076"/>
          <ac:spMkLst>
            <pc:docMk/>
            <pc:sldMk cId="3244024701" sldId="266"/>
            <ac:spMk id="152" creationId="{7C5DFFF6-8AFD-0B42-AA16-74ACF59CED7A}"/>
          </ac:spMkLst>
        </pc:spChg>
        <pc:grpChg chg="add mod">
          <ac:chgData name="Daniel Maxic" userId="a0b7c7a5d0318692" providerId="LiveId" clId="{42BF769C-185E-654B-AA1E-2B3D400FAD89}" dt="2019-11-20T03:12:49.338" v="1073" actId="164"/>
          <ac:grpSpMkLst>
            <pc:docMk/>
            <pc:sldMk cId="3244024701" sldId="266"/>
            <ac:grpSpMk id="16" creationId="{792CE2E1-28B1-BF44-8213-F51C024C8FB3}"/>
          </ac:grpSpMkLst>
        </pc:grpChg>
        <pc:grpChg chg="add mod">
          <ac:chgData name="Daniel Maxic" userId="a0b7c7a5d0318692" providerId="LiveId" clId="{42BF769C-185E-654B-AA1E-2B3D400FAD89}" dt="2019-11-20T03:12:49.338" v="1073" actId="164"/>
          <ac:grpSpMkLst>
            <pc:docMk/>
            <pc:sldMk cId="3244024701" sldId="266"/>
            <ac:grpSpMk id="17" creationId="{C21C55F9-B86B-5746-9E80-5223C038666D}"/>
          </ac:grpSpMkLst>
        </pc:grpChg>
        <pc:grpChg chg="add mod">
          <ac:chgData name="Daniel Maxic" userId="a0b7c7a5d0318692" providerId="LiveId" clId="{42BF769C-185E-654B-AA1E-2B3D400FAD89}" dt="2019-11-20T03:13:39.707" v="1102" actId="164"/>
          <ac:grpSpMkLst>
            <pc:docMk/>
            <pc:sldMk cId="3244024701" sldId="266"/>
            <ac:grpSpMk id="18" creationId="{88661C18-4EAE-7F43-83F0-A7F1F0CC2E60}"/>
          </ac:grpSpMkLst>
        </pc:grpChg>
        <pc:grpChg chg="add mod">
          <ac:chgData name="Daniel Maxic" userId="a0b7c7a5d0318692" providerId="LiveId" clId="{42BF769C-185E-654B-AA1E-2B3D400FAD89}" dt="2019-11-20T03:27:30.619" v="1364" actId="1076"/>
          <ac:grpSpMkLst>
            <pc:docMk/>
            <pc:sldMk cId="3244024701" sldId="266"/>
            <ac:grpSpMk id="20" creationId="{BD33FFD5-65EF-9E43-934C-E170E135EB6B}"/>
          </ac:grpSpMkLst>
        </pc:grpChg>
        <pc:grpChg chg="add mod">
          <ac:chgData name="Daniel Maxic" userId="a0b7c7a5d0318692" providerId="LiveId" clId="{42BF769C-185E-654B-AA1E-2B3D400FAD89}" dt="2019-11-20T03:23:06.962" v="1292" actId="164"/>
          <ac:grpSpMkLst>
            <pc:docMk/>
            <pc:sldMk cId="3244024701" sldId="266"/>
            <ac:grpSpMk id="26" creationId="{6CE5CF8A-29F7-F443-9641-F0A5F3FE048A}"/>
          </ac:grpSpMkLst>
        </pc:grpChg>
        <pc:grpChg chg="add mod">
          <ac:chgData name="Daniel Maxic" userId="a0b7c7a5d0318692" providerId="LiveId" clId="{42BF769C-185E-654B-AA1E-2B3D400FAD89}" dt="2019-11-20T03:23:06.962" v="1292" actId="164"/>
          <ac:grpSpMkLst>
            <pc:docMk/>
            <pc:sldMk cId="3244024701" sldId="266"/>
            <ac:grpSpMk id="27" creationId="{996F051F-2340-DC44-8044-157F157F4F1B}"/>
          </ac:grpSpMkLst>
        </pc:grpChg>
        <pc:grpChg chg="add mod">
          <ac:chgData name="Daniel Maxic" userId="a0b7c7a5d0318692" providerId="LiveId" clId="{42BF769C-185E-654B-AA1E-2B3D400FAD89}" dt="2019-11-20T03:23:45.123" v="1298" actId="164"/>
          <ac:grpSpMkLst>
            <pc:docMk/>
            <pc:sldMk cId="3244024701" sldId="266"/>
            <ac:grpSpMk id="37" creationId="{EF34E2C4-1DA1-C340-89D4-D8D246D80689}"/>
          </ac:grpSpMkLst>
        </pc:grpChg>
        <pc:grpChg chg="add mod">
          <ac:chgData name="Daniel Maxic" userId="a0b7c7a5d0318692" providerId="LiveId" clId="{42BF769C-185E-654B-AA1E-2B3D400FAD89}" dt="2019-11-20T03:23:45.123" v="1298" actId="164"/>
          <ac:grpSpMkLst>
            <pc:docMk/>
            <pc:sldMk cId="3244024701" sldId="266"/>
            <ac:grpSpMk id="38" creationId="{5AFE27D0-206D-554E-9695-25A12ED4138E}"/>
          </ac:grpSpMkLst>
        </pc:grpChg>
        <pc:grpChg chg="add del mod">
          <ac:chgData name="Daniel Maxic" userId="a0b7c7a5d0318692" providerId="LiveId" clId="{42BF769C-185E-654B-AA1E-2B3D400FAD89}" dt="2019-11-20T03:22:25.023" v="1284"/>
          <ac:grpSpMkLst>
            <pc:docMk/>
            <pc:sldMk cId="3244024701" sldId="266"/>
            <ac:grpSpMk id="45" creationId="{CF5DA647-8E85-5F46-9B4D-77D86CFAD112}"/>
          </ac:grpSpMkLst>
        </pc:grpChg>
        <pc:grpChg chg="mod">
          <ac:chgData name="Daniel Maxic" userId="a0b7c7a5d0318692" providerId="LiveId" clId="{42BF769C-185E-654B-AA1E-2B3D400FAD89}" dt="2019-11-20T03:22:22.064" v="1283"/>
          <ac:grpSpMkLst>
            <pc:docMk/>
            <pc:sldMk cId="3244024701" sldId="266"/>
            <ac:grpSpMk id="48" creationId="{2EA1D5BF-E921-6B42-8724-77734CEC85F0}"/>
          </ac:grpSpMkLst>
        </pc:grpChg>
        <pc:grpChg chg="mod">
          <ac:chgData name="Daniel Maxic" userId="a0b7c7a5d0318692" providerId="LiveId" clId="{42BF769C-185E-654B-AA1E-2B3D400FAD89}" dt="2019-11-20T03:22:22.064" v="1283"/>
          <ac:grpSpMkLst>
            <pc:docMk/>
            <pc:sldMk cId="3244024701" sldId="266"/>
            <ac:grpSpMk id="50" creationId="{8637B88E-6FEB-1642-9931-EB3D442E56A4}"/>
          </ac:grpSpMkLst>
        </pc:grpChg>
        <pc:grpChg chg="mod">
          <ac:chgData name="Daniel Maxic" userId="a0b7c7a5d0318692" providerId="LiveId" clId="{42BF769C-185E-654B-AA1E-2B3D400FAD89}" dt="2019-11-20T03:22:22.064" v="1283"/>
          <ac:grpSpMkLst>
            <pc:docMk/>
            <pc:sldMk cId="3244024701" sldId="266"/>
            <ac:grpSpMk id="51" creationId="{0C1CBA81-5453-4340-BBCE-11E45BA37FD7}"/>
          </ac:grpSpMkLst>
        </pc:grpChg>
        <pc:grpChg chg="add mod">
          <ac:chgData name="Daniel Maxic" userId="a0b7c7a5d0318692" providerId="LiveId" clId="{42BF769C-185E-654B-AA1E-2B3D400FAD89}" dt="2019-11-20T03:23:26.697" v="1296" actId="1076"/>
          <ac:grpSpMkLst>
            <pc:docMk/>
            <pc:sldMk cId="3244024701" sldId="266"/>
            <ac:grpSpMk id="61" creationId="{EB41682A-AED6-3C47-8D75-31A23540537E}"/>
          </ac:grpSpMkLst>
        </pc:grpChg>
        <pc:grpChg chg="add del mod">
          <ac:chgData name="Daniel Maxic" userId="a0b7c7a5d0318692" providerId="LiveId" clId="{42BF769C-185E-654B-AA1E-2B3D400FAD89}" dt="2019-11-20T03:23:19.248" v="1294"/>
          <ac:grpSpMkLst>
            <pc:docMk/>
            <pc:sldMk cId="3244024701" sldId="266"/>
            <ac:grpSpMk id="62" creationId="{6BC5D3D3-EB46-6C46-B65F-13BB991D4232}"/>
          </ac:grpSpMkLst>
        </pc:grpChg>
        <pc:grpChg chg="mod">
          <ac:chgData name="Daniel Maxic" userId="a0b7c7a5d0318692" providerId="LiveId" clId="{42BF769C-185E-654B-AA1E-2B3D400FAD89}" dt="2019-11-20T03:23:17" v="1293"/>
          <ac:grpSpMkLst>
            <pc:docMk/>
            <pc:sldMk cId="3244024701" sldId="266"/>
            <ac:grpSpMk id="63" creationId="{2194B912-C60B-4C4D-A3E1-2AA165217A70}"/>
          </ac:grpSpMkLst>
        </pc:grpChg>
        <pc:grpChg chg="mod">
          <ac:chgData name="Daniel Maxic" userId="a0b7c7a5d0318692" providerId="LiveId" clId="{42BF769C-185E-654B-AA1E-2B3D400FAD89}" dt="2019-11-20T03:23:17" v="1293"/>
          <ac:grpSpMkLst>
            <pc:docMk/>
            <pc:sldMk cId="3244024701" sldId="266"/>
            <ac:grpSpMk id="64" creationId="{9A9DD251-89B0-AA49-8AD0-963F74156ABF}"/>
          </ac:grpSpMkLst>
        </pc:grpChg>
        <pc:grpChg chg="add mod">
          <ac:chgData name="Daniel Maxic" userId="a0b7c7a5d0318692" providerId="LiveId" clId="{42BF769C-185E-654B-AA1E-2B3D400FAD89}" dt="2019-11-20T03:23:55.817" v="1302" actId="1076"/>
          <ac:grpSpMkLst>
            <pc:docMk/>
            <pc:sldMk cId="3244024701" sldId="266"/>
            <ac:grpSpMk id="76" creationId="{44A9CF6A-9453-2542-9BE5-E6CBCB74F0AD}"/>
          </ac:grpSpMkLst>
        </pc:grpChg>
        <pc:grpChg chg="add del mod">
          <ac:chgData name="Daniel Maxic" userId="a0b7c7a5d0318692" providerId="LiveId" clId="{42BF769C-185E-654B-AA1E-2B3D400FAD89}" dt="2019-11-20T03:23:50.895" v="1300"/>
          <ac:grpSpMkLst>
            <pc:docMk/>
            <pc:sldMk cId="3244024701" sldId="266"/>
            <ac:grpSpMk id="77" creationId="{BE83961A-C7F7-6245-B30F-061636A84ACC}"/>
          </ac:grpSpMkLst>
        </pc:grpChg>
        <pc:grpChg chg="mod">
          <ac:chgData name="Daniel Maxic" userId="a0b7c7a5d0318692" providerId="LiveId" clId="{42BF769C-185E-654B-AA1E-2B3D400FAD89}" dt="2019-11-20T03:23:48.009" v="1299"/>
          <ac:grpSpMkLst>
            <pc:docMk/>
            <pc:sldMk cId="3244024701" sldId="266"/>
            <ac:grpSpMk id="78" creationId="{F533794F-A538-864A-8E8A-8D33AEFA431C}"/>
          </ac:grpSpMkLst>
        </pc:grpChg>
        <pc:grpChg chg="mod">
          <ac:chgData name="Daniel Maxic" userId="a0b7c7a5d0318692" providerId="LiveId" clId="{42BF769C-185E-654B-AA1E-2B3D400FAD89}" dt="2019-11-20T03:23:48.009" v="1299"/>
          <ac:grpSpMkLst>
            <pc:docMk/>
            <pc:sldMk cId="3244024701" sldId="266"/>
            <ac:grpSpMk id="79" creationId="{DC084836-556E-0849-AF80-FFC9D2237AA1}"/>
          </ac:grpSpMkLst>
        </pc:grpChg>
        <pc:grpChg chg="add del mod">
          <ac:chgData name="Daniel Maxic" userId="a0b7c7a5d0318692" providerId="LiveId" clId="{42BF769C-185E-654B-AA1E-2B3D400FAD89}" dt="2019-11-20T03:31:26.085" v="1433" actId="478"/>
          <ac:grpSpMkLst>
            <pc:docMk/>
            <pc:sldMk cId="3244024701" sldId="266"/>
            <ac:grpSpMk id="93" creationId="{E1F4AF2F-D597-1C48-B40C-03274054098A}"/>
          </ac:grpSpMkLst>
        </pc:grpChg>
        <pc:grpChg chg="add del mod">
          <ac:chgData name="Daniel Maxic" userId="a0b7c7a5d0318692" providerId="LiveId" clId="{42BF769C-185E-654B-AA1E-2B3D400FAD89}" dt="2019-11-20T03:31:27.593" v="1434" actId="478"/>
          <ac:grpSpMkLst>
            <pc:docMk/>
            <pc:sldMk cId="3244024701" sldId="266"/>
            <ac:grpSpMk id="94" creationId="{A2F950F6-CF09-814E-B09B-EF4384A3BF8C}"/>
          </ac:grpSpMkLst>
        </pc:grpChg>
        <pc:grpChg chg="add mod">
          <ac:chgData name="Daniel Maxic" userId="a0b7c7a5d0318692" providerId="LiveId" clId="{42BF769C-185E-654B-AA1E-2B3D400FAD89}" dt="2019-11-20T03:29:55.523" v="1422" actId="1076"/>
          <ac:grpSpMkLst>
            <pc:docMk/>
            <pc:sldMk cId="3244024701" sldId="266"/>
            <ac:grpSpMk id="95" creationId="{303FD78A-78A2-1F4C-BAA8-C29528C70DA0}"/>
          </ac:grpSpMkLst>
        </pc:grpChg>
        <pc:grpChg chg="add mod">
          <ac:chgData name="Daniel Maxic" userId="a0b7c7a5d0318692" providerId="LiveId" clId="{42BF769C-185E-654B-AA1E-2B3D400FAD89}" dt="2019-11-20T03:28:51.059" v="1396" actId="164"/>
          <ac:grpSpMkLst>
            <pc:docMk/>
            <pc:sldMk cId="3244024701" sldId="266"/>
            <ac:grpSpMk id="96" creationId="{B0B61F1A-741B-9645-B0B1-1E4FAEFF2B24}"/>
          </ac:grpSpMkLst>
        </pc:grpChg>
        <pc:grpChg chg="mod">
          <ac:chgData name="Daniel Maxic" userId="a0b7c7a5d0318692" providerId="LiveId" clId="{42BF769C-185E-654B-AA1E-2B3D400FAD89}" dt="2019-11-20T03:27:31.371" v="1365"/>
          <ac:grpSpMkLst>
            <pc:docMk/>
            <pc:sldMk cId="3244024701" sldId="266"/>
            <ac:grpSpMk id="99" creationId="{C5C6B836-3469-8642-B114-1BB06EE76F39}"/>
          </ac:grpSpMkLst>
        </pc:grpChg>
        <pc:grpChg chg="mod">
          <ac:chgData name="Daniel Maxic" userId="a0b7c7a5d0318692" providerId="LiveId" clId="{42BF769C-185E-654B-AA1E-2B3D400FAD89}" dt="2019-11-20T03:27:31.371" v="1365"/>
          <ac:grpSpMkLst>
            <pc:docMk/>
            <pc:sldMk cId="3244024701" sldId="266"/>
            <ac:grpSpMk id="101" creationId="{78108EFD-F758-7644-9A8C-83BBCB633CD6}"/>
          </ac:grpSpMkLst>
        </pc:grpChg>
        <pc:grpChg chg="mod">
          <ac:chgData name="Daniel Maxic" userId="a0b7c7a5d0318692" providerId="LiveId" clId="{42BF769C-185E-654B-AA1E-2B3D400FAD89}" dt="2019-11-20T03:27:31.371" v="1365"/>
          <ac:grpSpMkLst>
            <pc:docMk/>
            <pc:sldMk cId="3244024701" sldId="266"/>
            <ac:grpSpMk id="102" creationId="{2EE5FC3B-1F07-DA4B-9636-E3CC2262E6CE}"/>
          </ac:grpSpMkLst>
        </pc:grpChg>
        <pc:grpChg chg="add mod">
          <ac:chgData name="Daniel Maxic" userId="a0b7c7a5d0318692" providerId="LiveId" clId="{42BF769C-185E-654B-AA1E-2B3D400FAD89}" dt="2019-11-20T03:28:51.059" v="1396" actId="164"/>
          <ac:grpSpMkLst>
            <pc:docMk/>
            <pc:sldMk cId="3244024701" sldId="266"/>
            <ac:grpSpMk id="112" creationId="{BC2A821B-9557-714F-8B88-CDA6ABC1C3AA}"/>
          </ac:grpSpMkLst>
        </pc:grpChg>
        <pc:grpChg chg="add del mod">
          <ac:chgData name="Daniel Maxic" userId="a0b7c7a5d0318692" providerId="LiveId" clId="{42BF769C-185E-654B-AA1E-2B3D400FAD89}" dt="2019-11-20T03:28:58.594" v="1399" actId="478"/>
          <ac:grpSpMkLst>
            <pc:docMk/>
            <pc:sldMk cId="3244024701" sldId="266"/>
            <ac:grpSpMk id="113" creationId="{F8FB9670-1B3E-1F47-A025-A83704BC0B8E}"/>
          </ac:grpSpMkLst>
        </pc:grpChg>
        <pc:grpChg chg="mod">
          <ac:chgData name="Daniel Maxic" userId="a0b7c7a5d0318692" providerId="LiveId" clId="{42BF769C-185E-654B-AA1E-2B3D400FAD89}" dt="2019-11-20T03:28:52.826" v="1397"/>
          <ac:grpSpMkLst>
            <pc:docMk/>
            <pc:sldMk cId="3244024701" sldId="266"/>
            <ac:grpSpMk id="114" creationId="{0A5F419D-7847-0845-BF27-49C1C9BC8EAA}"/>
          </ac:grpSpMkLst>
        </pc:grpChg>
        <pc:grpChg chg="mod">
          <ac:chgData name="Daniel Maxic" userId="a0b7c7a5d0318692" providerId="LiveId" clId="{42BF769C-185E-654B-AA1E-2B3D400FAD89}" dt="2019-11-20T03:28:52.826" v="1397"/>
          <ac:grpSpMkLst>
            <pc:docMk/>
            <pc:sldMk cId="3244024701" sldId="266"/>
            <ac:grpSpMk id="118" creationId="{CEC68B7B-43E7-4A44-9F4D-8C7118237F89}"/>
          </ac:grpSpMkLst>
        </pc:grpChg>
        <pc:grpChg chg="mod">
          <ac:chgData name="Daniel Maxic" userId="a0b7c7a5d0318692" providerId="LiveId" clId="{42BF769C-185E-654B-AA1E-2B3D400FAD89}" dt="2019-11-20T03:28:52.826" v="1397"/>
          <ac:grpSpMkLst>
            <pc:docMk/>
            <pc:sldMk cId="3244024701" sldId="266"/>
            <ac:grpSpMk id="120" creationId="{B63373B1-8A21-0743-BD38-5A098D25FE97}"/>
          </ac:grpSpMkLst>
        </pc:grpChg>
        <pc:grpChg chg="mod">
          <ac:chgData name="Daniel Maxic" userId="a0b7c7a5d0318692" providerId="LiveId" clId="{42BF769C-185E-654B-AA1E-2B3D400FAD89}" dt="2019-11-20T03:28:52.826" v="1397"/>
          <ac:grpSpMkLst>
            <pc:docMk/>
            <pc:sldMk cId="3244024701" sldId="266"/>
            <ac:grpSpMk id="121" creationId="{5875EC1E-DED9-2A47-A306-EA186BC9A38E}"/>
          </ac:grpSpMkLst>
        </pc:grpChg>
        <pc:grpChg chg="add del mod">
          <ac:chgData name="Daniel Maxic" userId="a0b7c7a5d0318692" providerId="LiveId" clId="{42BF769C-185E-654B-AA1E-2B3D400FAD89}" dt="2019-11-20T03:29:03.031" v="1401"/>
          <ac:grpSpMkLst>
            <pc:docMk/>
            <pc:sldMk cId="3244024701" sldId="266"/>
            <ac:grpSpMk id="130" creationId="{BBA3BAEA-A157-6E49-AA30-AFBF3C7B230E}"/>
          </ac:grpSpMkLst>
        </pc:grpChg>
        <pc:grpChg chg="mod">
          <ac:chgData name="Daniel Maxic" userId="a0b7c7a5d0318692" providerId="LiveId" clId="{42BF769C-185E-654B-AA1E-2B3D400FAD89}" dt="2019-11-20T03:29:00.638" v="1400"/>
          <ac:grpSpMkLst>
            <pc:docMk/>
            <pc:sldMk cId="3244024701" sldId="266"/>
            <ac:grpSpMk id="131" creationId="{5E558BD3-E513-1F44-9E67-275534493BC6}"/>
          </ac:grpSpMkLst>
        </pc:grpChg>
        <pc:grpChg chg="mod">
          <ac:chgData name="Daniel Maxic" userId="a0b7c7a5d0318692" providerId="LiveId" clId="{42BF769C-185E-654B-AA1E-2B3D400FAD89}" dt="2019-11-20T03:29:00.638" v="1400"/>
          <ac:grpSpMkLst>
            <pc:docMk/>
            <pc:sldMk cId="3244024701" sldId="266"/>
            <ac:grpSpMk id="135" creationId="{3575DACB-4AD3-0340-BEAB-3BDC0931FB91}"/>
          </ac:grpSpMkLst>
        </pc:grpChg>
        <pc:grpChg chg="mod">
          <ac:chgData name="Daniel Maxic" userId="a0b7c7a5d0318692" providerId="LiveId" clId="{42BF769C-185E-654B-AA1E-2B3D400FAD89}" dt="2019-11-20T03:29:00.638" v="1400"/>
          <ac:grpSpMkLst>
            <pc:docMk/>
            <pc:sldMk cId="3244024701" sldId="266"/>
            <ac:grpSpMk id="137" creationId="{460CD6AA-8CAD-6244-8CA0-522C541BBD26}"/>
          </ac:grpSpMkLst>
        </pc:grpChg>
        <pc:grpChg chg="mod">
          <ac:chgData name="Daniel Maxic" userId="a0b7c7a5d0318692" providerId="LiveId" clId="{42BF769C-185E-654B-AA1E-2B3D400FAD89}" dt="2019-11-20T03:29:00.638" v="1400"/>
          <ac:grpSpMkLst>
            <pc:docMk/>
            <pc:sldMk cId="3244024701" sldId="266"/>
            <ac:grpSpMk id="138" creationId="{C26E68A8-8428-7949-86E0-2EE9036BA4BE}"/>
          </ac:grpSpMkLst>
        </pc:grpChg>
        <pc:grpChg chg="add mod">
          <ac:chgData name="Daniel Maxic" userId="a0b7c7a5d0318692" providerId="LiveId" clId="{42BF769C-185E-654B-AA1E-2B3D400FAD89}" dt="2019-11-20T03:31:45.284" v="1439" actId="1076"/>
          <ac:grpSpMkLst>
            <pc:docMk/>
            <pc:sldMk cId="3244024701" sldId="266"/>
            <ac:grpSpMk id="149" creationId="{3861AC08-FB8C-5240-9714-731715891A5D}"/>
          </ac:grpSpMkLst>
        </pc:grpChg>
        <pc:graphicFrameChg chg="del mod">
          <ac:chgData name="Daniel Maxic" userId="a0b7c7a5d0318692" providerId="LiveId" clId="{42BF769C-185E-654B-AA1E-2B3D400FAD89}" dt="2019-11-20T02:23:02.578" v="616" actId="478"/>
          <ac:graphicFrameMkLst>
            <pc:docMk/>
            <pc:sldMk cId="3244024701" sldId="266"/>
            <ac:graphicFrameMk id="4" creationId="{18172510-7D0C-6641-A356-05618C391D3D}"/>
          </ac:graphicFrameMkLst>
        </pc:graphicFrameChg>
        <pc:picChg chg="add del mod">
          <ac:chgData name="Daniel Maxic" userId="a0b7c7a5d0318692" providerId="LiveId" clId="{42BF769C-185E-654B-AA1E-2B3D400FAD89}" dt="2019-11-20T03:13:46.353" v="1104" actId="478"/>
          <ac:picMkLst>
            <pc:docMk/>
            <pc:sldMk cId="3244024701" sldId="266"/>
            <ac:picMk id="10" creationId="{702A71A5-C18F-694D-A014-D6B0666C06AF}"/>
          </ac:picMkLst>
        </pc:picChg>
        <pc:picChg chg="add del mod">
          <ac:chgData name="Daniel Maxic" userId="a0b7c7a5d0318692" providerId="LiveId" clId="{42BF769C-185E-654B-AA1E-2B3D400FAD89}" dt="2019-11-20T03:20:36.540" v="1240" actId="478"/>
          <ac:picMkLst>
            <pc:docMk/>
            <pc:sldMk cId="3244024701" sldId="266"/>
            <ac:picMk id="21" creationId="{7E70A597-6543-D54B-8BDB-02DA5F4C566D}"/>
          </ac:picMkLst>
        </pc:picChg>
        <pc:picChg chg="add mod">
          <ac:chgData name="Daniel Maxic" userId="a0b7c7a5d0318692" providerId="LiveId" clId="{42BF769C-185E-654B-AA1E-2B3D400FAD89}" dt="2019-11-20T03:27:16.792" v="1362" actId="164"/>
          <ac:picMkLst>
            <pc:docMk/>
            <pc:sldMk cId="3244024701" sldId="266"/>
            <ac:picMk id="60" creationId="{65E0BF95-392E-B440-A63A-4FB6C28A3431}"/>
          </ac:picMkLst>
        </pc:picChg>
        <pc:picChg chg="add mod">
          <ac:chgData name="Daniel Maxic" userId="a0b7c7a5d0318692" providerId="LiveId" clId="{42BF769C-185E-654B-AA1E-2B3D400FAD89}" dt="2019-11-20T03:27:11.992" v="1361" actId="164"/>
          <ac:picMkLst>
            <pc:docMk/>
            <pc:sldMk cId="3244024701" sldId="266"/>
            <ac:picMk id="75" creationId="{CDCEB6EE-6624-0F48-9401-506D8E060DEC}"/>
          </ac:picMkLst>
        </pc:picChg>
        <pc:picChg chg="add del mod topLvl">
          <ac:chgData name="Daniel Maxic" userId="a0b7c7a5d0318692" providerId="LiveId" clId="{42BF769C-185E-654B-AA1E-2B3D400FAD89}" dt="2019-11-20T03:31:26.085" v="1433" actId="478"/>
          <ac:picMkLst>
            <pc:docMk/>
            <pc:sldMk cId="3244024701" sldId="266"/>
            <ac:picMk id="89" creationId="{2E178D43-3625-944E-BE6C-822DF533470D}"/>
          </ac:picMkLst>
        </pc:picChg>
        <pc:picChg chg="add mod">
          <ac:chgData name="Daniel Maxic" userId="a0b7c7a5d0318692" providerId="LiveId" clId="{42BF769C-185E-654B-AA1E-2B3D400FAD89}" dt="2019-11-20T03:30:06.213" v="1424" actId="164"/>
          <ac:picMkLst>
            <pc:docMk/>
            <pc:sldMk cId="3244024701" sldId="266"/>
            <ac:picMk id="147" creationId="{0490CDCA-DEB0-6146-A620-CA47E2CADCFA}"/>
          </ac:picMkLst>
        </pc:picChg>
        <pc:picChg chg="add mod">
          <ac:chgData name="Daniel Maxic" userId="a0b7c7a5d0318692" providerId="LiveId" clId="{42BF769C-185E-654B-AA1E-2B3D400FAD89}" dt="2019-11-20T03:32:32.568" v="1466" actId="1076"/>
          <ac:picMkLst>
            <pc:docMk/>
            <pc:sldMk cId="3244024701" sldId="266"/>
            <ac:picMk id="150" creationId="{CD894A34-DFCE-B64A-BE8C-464F9B134348}"/>
          </ac:picMkLst>
        </pc:picChg>
      </pc:sldChg>
      <pc:sldChg chg="addSp delSp modSp add">
        <pc:chgData name="Daniel Maxic" userId="a0b7c7a5d0318692" providerId="LiveId" clId="{42BF769C-185E-654B-AA1E-2B3D400FAD89}" dt="2019-11-20T03:39:20.098" v="1895" actId="20577"/>
        <pc:sldMkLst>
          <pc:docMk/>
          <pc:sldMk cId="3960470192" sldId="267"/>
        </pc:sldMkLst>
        <pc:spChg chg="mod">
          <ac:chgData name="Daniel Maxic" userId="a0b7c7a5d0318692" providerId="LiveId" clId="{42BF769C-185E-654B-AA1E-2B3D400FAD89}" dt="2019-11-20T03:34:49.091" v="1558" actId="20577"/>
          <ac:spMkLst>
            <pc:docMk/>
            <pc:sldMk cId="3960470192" sldId="267"/>
            <ac:spMk id="2" creationId="{395ED43A-00E2-C640-ABCA-96EC7FB949C6}"/>
          </ac:spMkLst>
        </pc:spChg>
        <pc:spChg chg="add mod">
          <ac:chgData name="Daniel Maxic" userId="a0b7c7a5d0318692" providerId="LiveId" clId="{42BF769C-185E-654B-AA1E-2B3D400FAD89}" dt="2019-11-20T03:39:20.098" v="1895" actId="20577"/>
          <ac:spMkLst>
            <pc:docMk/>
            <pc:sldMk cId="3960470192" sldId="267"/>
            <ac:spMk id="4" creationId="{6CC7F993-276D-6643-9B4D-719240C07A84}"/>
          </ac:spMkLst>
        </pc:spChg>
        <pc:graphicFrameChg chg="add del mod modGraphic">
          <ac:chgData name="Daniel Maxic" userId="a0b7c7a5d0318692" providerId="LiveId" clId="{42BF769C-185E-654B-AA1E-2B3D400FAD89}" dt="2019-11-20T02:26:38.648" v="706" actId="478"/>
          <ac:graphicFrameMkLst>
            <pc:docMk/>
            <pc:sldMk cId="3960470192" sldId="267"/>
            <ac:graphicFrameMk id="3" creationId="{B80B6536-06C8-EA49-B2AA-D828CC00767C}"/>
          </ac:graphicFrameMkLst>
        </pc:graphicFrameChg>
      </pc:sldChg>
      <pc:sldChg chg="modSp add ord">
        <pc:chgData name="Daniel Maxic" userId="a0b7c7a5d0318692" providerId="LiveId" clId="{42BF769C-185E-654B-AA1E-2B3D400FAD89}" dt="2019-11-20T03:39:37.345" v="1896"/>
        <pc:sldMkLst>
          <pc:docMk/>
          <pc:sldMk cId="3628877713" sldId="268"/>
        </pc:sldMkLst>
        <pc:spChg chg="mod">
          <ac:chgData name="Daniel Maxic" userId="a0b7c7a5d0318692" providerId="LiveId" clId="{42BF769C-185E-654B-AA1E-2B3D400FAD89}" dt="2019-11-20T02:57:21.272" v="770" actId="20577"/>
          <ac:spMkLst>
            <pc:docMk/>
            <pc:sldMk cId="3628877713" sldId="268"/>
            <ac:spMk id="2" creationId="{395ED43A-00E2-C640-ABCA-96EC7FB949C6}"/>
          </ac:spMkLst>
        </pc:spChg>
        <pc:spChg chg="mod">
          <ac:chgData name="Daniel Maxic" userId="a0b7c7a5d0318692" providerId="LiveId" clId="{42BF769C-185E-654B-AA1E-2B3D400FAD89}" dt="2019-11-20T02:58:48.930" v="852" actId="20577"/>
          <ac:spMkLst>
            <pc:docMk/>
            <pc:sldMk cId="3628877713" sldId="268"/>
            <ac:spMk id="4" creationId="{6CC7F993-276D-6643-9B4D-719240C07A84}"/>
          </ac:spMkLst>
        </pc:spChg>
      </pc:sldChg>
      <pc:sldChg chg="add del ord">
        <pc:chgData name="Daniel Maxic" userId="a0b7c7a5d0318692" providerId="LiveId" clId="{42BF769C-185E-654B-AA1E-2B3D400FAD89}" dt="2019-11-20T03:33:04.518" v="1471" actId="2696"/>
        <pc:sldMkLst>
          <pc:docMk/>
          <pc:sldMk cId="2344948229" sldId="269"/>
        </pc:sldMkLst>
      </pc:sldChg>
      <pc:sldChg chg="add">
        <pc:chgData name="Daniel Maxic" userId="a0b7c7a5d0318692" providerId="LiveId" clId="{42BF769C-185E-654B-AA1E-2B3D400FAD89}" dt="2019-11-20T03:33:07.867" v="1472"/>
        <pc:sldMkLst>
          <pc:docMk/>
          <pc:sldMk cId="2414363099" sldId="269"/>
        </pc:sldMkLst>
      </pc:sldChg>
      <pc:sldChg chg="addSp delSp modSp new mod modClrScheme chgLayout">
        <pc:chgData name="Daniel Maxic" userId="a0b7c7a5d0318692" providerId="LiveId" clId="{42BF769C-185E-654B-AA1E-2B3D400FAD89}" dt="2019-11-20T03:41:12.364" v="1903" actId="700"/>
        <pc:sldMkLst>
          <pc:docMk/>
          <pc:sldMk cId="1799648037" sldId="270"/>
        </pc:sldMkLst>
        <pc:spChg chg="add del mod">
          <ac:chgData name="Daniel Maxic" userId="a0b7c7a5d0318692" providerId="LiveId" clId="{42BF769C-185E-654B-AA1E-2B3D400FAD89}" dt="2019-11-20T03:41:06.770" v="1902"/>
          <ac:spMkLst>
            <pc:docMk/>
            <pc:sldMk cId="1799648037" sldId="270"/>
            <ac:spMk id="2" creationId="{878DD0B1-73E3-2946-91B9-6AB5E3351235}"/>
          </ac:spMkLst>
        </pc:spChg>
        <pc:spChg chg="add mod">
          <ac:chgData name="Daniel Maxic" userId="a0b7c7a5d0318692" providerId="LiveId" clId="{42BF769C-185E-654B-AA1E-2B3D400FAD89}" dt="2019-11-20T03:41:12.364" v="1903" actId="700"/>
          <ac:spMkLst>
            <pc:docMk/>
            <pc:sldMk cId="1799648037" sldId="270"/>
            <ac:spMk id="3" creationId="{60B917CC-F7F9-274D-AD56-90727E31219C}"/>
          </ac:spMkLst>
        </pc:spChg>
      </pc:sldChg>
      <pc:sldChg chg="addSp delSp modSp new mod ord modClrScheme chgLayout">
        <pc:chgData name="Daniel Maxic" userId="a0b7c7a5d0318692" providerId="LiveId" clId="{42BF769C-185E-654B-AA1E-2B3D400FAD89}" dt="2019-11-20T04:34:25.797" v="2436"/>
        <pc:sldMkLst>
          <pc:docMk/>
          <pc:sldMk cId="752203770" sldId="271"/>
        </pc:sldMkLst>
        <pc:spChg chg="del">
          <ac:chgData name="Daniel Maxic" userId="a0b7c7a5d0318692" providerId="LiveId" clId="{42BF769C-185E-654B-AA1E-2B3D400FAD89}" dt="2019-11-20T03:42:07.013" v="1919" actId="700"/>
          <ac:spMkLst>
            <pc:docMk/>
            <pc:sldMk cId="752203770" sldId="271"/>
            <ac:spMk id="2" creationId="{F58CB8EF-B535-1949-A0AB-374E13924F96}"/>
          </ac:spMkLst>
        </pc:spChg>
        <pc:spChg chg="add mod">
          <ac:chgData name="Daniel Maxic" userId="a0b7c7a5d0318692" providerId="LiveId" clId="{42BF769C-185E-654B-AA1E-2B3D400FAD89}" dt="2019-11-20T04:01:36.439" v="2012" actId="1076"/>
          <ac:spMkLst>
            <pc:docMk/>
            <pc:sldMk cId="752203770" sldId="271"/>
            <ac:spMk id="3" creationId="{3B7F0667-EAF8-2C47-BEB8-77AEB4898F62}"/>
          </ac:spMkLst>
        </pc:spChg>
        <pc:spChg chg="add mod">
          <ac:chgData name="Daniel Maxic" userId="a0b7c7a5d0318692" providerId="LiveId" clId="{42BF769C-185E-654B-AA1E-2B3D400FAD89}" dt="2019-11-20T04:03:05.219" v="2021"/>
          <ac:spMkLst>
            <pc:docMk/>
            <pc:sldMk cId="752203770" sldId="271"/>
            <ac:spMk id="4" creationId="{7F823CFC-D8E2-164F-8E14-AB64B5BA0F83}"/>
          </ac:spMkLst>
        </pc:spChg>
      </pc:sldChg>
      <pc:sldChg chg="addSp delSp modSp new ord">
        <pc:chgData name="Daniel Maxic" userId="a0b7c7a5d0318692" providerId="LiveId" clId="{42BF769C-185E-654B-AA1E-2B3D400FAD89}" dt="2019-11-20T04:33:29.242" v="2423"/>
        <pc:sldMkLst>
          <pc:docMk/>
          <pc:sldMk cId="2285004839" sldId="272"/>
        </pc:sldMkLst>
        <pc:spChg chg="add mod">
          <ac:chgData name="Daniel Maxic" userId="a0b7c7a5d0318692" providerId="LiveId" clId="{42BF769C-185E-654B-AA1E-2B3D400FAD89}" dt="2019-11-20T03:44:07.624" v="1930" actId="1076"/>
          <ac:spMkLst>
            <pc:docMk/>
            <pc:sldMk cId="2285004839" sldId="272"/>
            <ac:spMk id="3" creationId="{E747DBE8-FAD4-7841-BAEB-CD009ABB835A}"/>
          </ac:spMkLst>
        </pc:spChg>
        <pc:spChg chg="add mod">
          <ac:chgData name="Daniel Maxic" userId="a0b7c7a5d0318692" providerId="LiveId" clId="{42BF769C-185E-654B-AA1E-2B3D400FAD89}" dt="2019-11-20T04:10:41.430" v="2119" actId="164"/>
          <ac:spMkLst>
            <pc:docMk/>
            <pc:sldMk cId="2285004839" sldId="272"/>
            <ac:spMk id="5" creationId="{F0BB9388-9726-2D4B-9218-F32123B9A729}"/>
          </ac:spMkLst>
        </pc:spChg>
        <pc:spChg chg="add mod">
          <ac:chgData name="Daniel Maxic" userId="a0b7c7a5d0318692" providerId="LiveId" clId="{42BF769C-185E-654B-AA1E-2B3D400FAD89}" dt="2019-11-20T04:10:38.710" v="2118" actId="164"/>
          <ac:spMkLst>
            <pc:docMk/>
            <pc:sldMk cId="2285004839" sldId="272"/>
            <ac:spMk id="9" creationId="{9B5FA87E-9240-FC43-80F0-298129242621}"/>
          </ac:spMkLst>
        </pc:spChg>
        <pc:spChg chg="add mod">
          <ac:chgData name="Daniel Maxic" userId="a0b7c7a5d0318692" providerId="LiveId" clId="{42BF769C-185E-654B-AA1E-2B3D400FAD89}" dt="2019-11-20T04:10:35.703" v="2117" actId="164"/>
          <ac:spMkLst>
            <pc:docMk/>
            <pc:sldMk cId="2285004839" sldId="272"/>
            <ac:spMk id="11" creationId="{C0746D93-C82D-5249-A627-722CDB6F0B55}"/>
          </ac:spMkLst>
        </pc:spChg>
        <pc:spChg chg="add mod">
          <ac:chgData name="Daniel Maxic" userId="a0b7c7a5d0318692" providerId="LiveId" clId="{42BF769C-185E-654B-AA1E-2B3D400FAD89}" dt="2019-11-20T04:12:24.339" v="2160" actId="164"/>
          <ac:spMkLst>
            <pc:docMk/>
            <pc:sldMk cId="2285004839" sldId="272"/>
            <ac:spMk id="15" creationId="{08A82DC3-6E78-0749-938E-26E6E3DCD7E2}"/>
          </ac:spMkLst>
        </pc:spChg>
        <pc:spChg chg="add mod">
          <ac:chgData name="Daniel Maxic" userId="a0b7c7a5d0318692" providerId="LiveId" clId="{42BF769C-185E-654B-AA1E-2B3D400FAD89}" dt="2019-11-20T04:12:24.339" v="2160" actId="164"/>
          <ac:spMkLst>
            <pc:docMk/>
            <pc:sldMk cId="2285004839" sldId="272"/>
            <ac:spMk id="16" creationId="{2D0C1F12-2FE6-1048-9BFA-BEB41741A68E}"/>
          </ac:spMkLst>
        </pc:spChg>
        <pc:spChg chg="add mod">
          <ac:chgData name="Daniel Maxic" userId="a0b7c7a5d0318692" providerId="LiveId" clId="{42BF769C-185E-654B-AA1E-2B3D400FAD89}" dt="2019-11-20T04:14:47.379" v="2190" actId="14100"/>
          <ac:spMkLst>
            <pc:docMk/>
            <pc:sldMk cId="2285004839" sldId="272"/>
            <ac:spMk id="17" creationId="{5944165C-17C2-BA4D-928C-528DA69419EA}"/>
          </ac:spMkLst>
        </pc:spChg>
        <pc:spChg chg="add mod">
          <ac:chgData name="Daniel Maxic" userId="a0b7c7a5d0318692" providerId="LiveId" clId="{42BF769C-185E-654B-AA1E-2B3D400FAD89}" dt="2019-11-20T04:14:53.770" v="2192" actId="14100"/>
          <ac:spMkLst>
            <pc:docMk/>
            <pc:sldMk cId="2285004839" sldId="272"/>
            <ac:spMk id="18" creationId="{FA82DB5F-5BB7-9E4E-AF15-4EA9E092AA60}"/>
          </ac:spMkLst>
        </pc:spChg>
        <pc:spChg chg="add mod">
          <ac:chgData name="Daniel Maxic" userId="a0b7c7a5d0318692" providerId="LiveId" clId="{42BF769C-185E-654B-AA1E-2B3D400FAD89}" dt="2019-11-20T04:15:17.703" v="2214" actId="1076"/>
          <ac:spMkLst>
            <pc:docMk/>
            <pc:sldMk cId="2285004839" sldId="272"/>
            <ac:spMk id="23" creationId="{DECB777C-1232-7C47-959F-C860908A93EA}"/>
          </ac:spMkLst>
        </pc:spChg>
        <pc:spChg chg="add mod">
          <ac:chgData name="Daniel Maxic" userId="a0b7c7a5d0318692" providerId="LiveId" clId="{42BF769C-185E-654B-AA1E-2B3D400FAD89}" dt="2019-11-20T04:15:08.897" v="2211" actId="20577"/>
          <ac:spMkLst>
            <pc:docMk/>
            <pc:sldMk cId="2285004839" sldId="272"/>
            <ac:spMk id="25" creationId="{70F3F2CD-A069-F945-B923-BA95868F87FA}"/>
          </ac:spMkLst>
        </pc:spChg>
        <pc:spChg chg="add mod">
          <ac:chgData name="Daniel Maxic" userId="a0b7c7a5d0318692" providerId="LiveId" clId="{42BF769C-185E-654B-AA1E-2B3D400FAD89}" dt="2019-11-20T04:15:23.646" v="2216" actId="1076"/>
          <ac:spMkLst>
            <pc:docMk/>
            <pc:sldMk cId="2285004839" sldId="272"/>
            <ac:spMk id="26" creationId="{B710AF60-FD89-E243-A549-E5787C74E10E}"/>
          </ac:spMkLst>
        </pc:spChg>
        <pc:spChg chg="add mod">
          <ac:chgData name="Daniel Maxic" userId="a0b7c7a5d0318692" providerId="LiveId" clId="{42BF769C-185E-654B-AA1E-2B3D400FAD89}" dt="2019-11-20T04:15:44.165" v="2220" actId="1076"/>
          <ac:spMkLst>
            <pc:docMk/>
            <pc:sldMk cId="2285004839" sldId="272"/>
            <ac:spMk id="27" creationId="{5FE22226-EE06-754D-88AB-9E5F54888BFE}"/>
          </ac:spMkLst>
        </pc:spChg>
        <pc:spChg chg="add mod">
          <ac:chgData name="Daniel Maxic" userId="a0b7c7a5d0318692" providerId="LiveId" clId="{42BF769C-185E-654B-AA1E-2B3D400FAD89}" dt="2019-11-20T04:16:41.530" v="2234" actId="1076"/>
          <ac:spMkLst>
            <pc:docMk/>
            <pc:sldMk cId="2285004839" sldId="272"/>
            <ac:spMk id="29" creationId="{9A3AA79E-6B12-F54A-AA21-94FEC2CCCF8D}"/>
          </ac:spMkLst>
        </pc:spChg>
        <pc:grpChg chg="add mod">
          <ac:chgData name="Daniel Maxic" userId="a0b7c7a5d0318692" providerId="LiveId" clId="{42BF769C-185E-654B-AA1E-2B3D400FAD89}" dt="2019-11-20T04:12:24.339" v="2160" actId="164"/>
          <ac:grpSpMkLst>
            <pc:docMk/>
            <pc:sldMk cId="2285004839" sldId="272"/>
            <ac:grpSpMk id="12" creationId="{323E5F0B-C81B-4F40-9D17-71335B7C9BC6}"/>
          </ac:grpSpMkLst>
        </pc:grpChg>
        <pc:grpChg chg="add mod">
          <ac:chgData name="Daniel Maxic" userId="a0b7c7a5d0318692" providerId="LiveId" clId="{42BF769C-185E-654B-AA1E-2B3D400FAD89}" dt="2019-11-20T04:12:24.339" v="2160" actId="164"/>
          <ac:grpSpMkLst>
            <pc:docMk/>
            <pc:sldMk cId="2285004839" sldId="272"/>
            <ac:grpSpMk id="13" creationId="{53C3F24C-8D18-BF47-BF96-96626DA07FB7}"/>
          </ac:grpSpMkLst>
        </pc:grpChg>
        <pc:grpChg chg="add mod">
          <ac:chgData name="Daniel Maxic" userId="a0b7c7a5d0318692" providerId="LiveId" clId="{42BF769C-185E-654B-AA1E-2B3D400FAD89}" dt="2019-11-20T04:12:24.339" v="2160" actId="164"/>
          <ac:grpSpMkLst>
            <pc:docMk/>
            <pc:sldMk cId="2285004839" sldId="272"/>
            <ac:grpSpMk id="14" creationId="{D0E77985-0321-FF47-B3C1-E5FDFAA03B6C}"/>
          </ac:grpSpMkLst>
        </pc:grpChg>
        <pc:grpChg chg="add mod">
          <ac:chgData name="Daniel Maxic" userId="a0b7c7a5d0318692" providerId="LiveId" clId="{42BF769C-185E-654B-AA1E-2B3D400FAD89}" dt="2019-11-20T04:12:27.038" v="2161" actId="1076"/>
          <ac:grpSpMkLst>
            <pc:docMk/>
            <pc:sldMk cId="2285004839" sldId="272"/>
            <ac:grpSpMk id="19" creationId="{2814EC08-E5C5-3D44-9B51-3F913E5F1D83}"/>
          </ac:grpSpMkLst>
        </pc:grpChg>
        <pc:graphicFrameChg chg="add mod">
          <ac:chgData name="Daniel Maxic" userId="a0b7c7a5d0318692" providerId="LiveId" clId="{42BF769C-185E-654B-AA1E-2B3D400FAD89}" dt="2019-11-20T04:12:19.303" v="2159" actId="1076"/>
          <ac:graphicFrameMkLst>
            <pc:docMk/>
            <pc:sldMk cId="2285004839" sldId="272"/>
            <ac:graphicFrameMk id="2" creationId="{8F2BD851-4711-E64C-9F2F-78C07C975421}"/>
          </ac:graphicFrameMkLst>
        </pc:graphicFrameChg>
        <pc:picChg chg="add mod">
          <ac:chgData name="Daniel Maxic" userId="a0b7c7a5d0318692" providerId="LiveId" clId="{42BF769C-185E-654B-AA1E-2B3D400FAD89}" dt="2019-11-20T04:10:41.430" v="2119" actId="164"/>
          <ac:picMkLst>
            <pc:docMk/>
            <pc:sldMk cId="2285004839" sldId="272"/>
            <ac:picMk id="4" creationId="{CD6174F3-E964-4B43-BEB3-5C799855C6C8}"/>
          </ac:picMkLst>
        </pc:picChg>
        <pc:picChg chg="add del mod">
          <ac:chgData name="Daniel Maxic" userId="a0b7c7a5d0318692" providerId="LiveId" clId="{42BF769C-185E-654B-AA1E-2B3D400FAD89}" dt="2019-11-20T04:13:22.165" v="2168" actId="478"/>
          <ac:picMkLst>
            <pc:docMk/>
            <pc:sldMk cId="2285004839" sldId="272"/>
            <ac:picMk id="6" creationId="{90ACD732-07B4-7744-BF3A-B475D3C069AE}"/>
          </ac:picMkLst>
        </pc:picChg>
        <pc:picChg chg="add mod">
          <ac:chgData name="Daniel Maxic" userId="a0b7c7a5d0318692" providerId="LiveId" clId="{42BF769C-185E-654B-AA1E-2B3D400FAD89}" dt="2019-11-20T04:10:38.710" v="2118" actId="164"/>
          <ac:picMkLst>
            <pc:docMk/>
            <pc:sldMk cId="2285004839" sldId="272"/>
            <ac:picMk id="7" creationId="{55043BF0-EA9A-A14A-9722-50AEC67DB2A5}"/>
          </ac:picMkLst>
        </pc:picChg>
        <pc:picChg chg="add del">
          <ac:chgData name="Daniel Maxic" userId="a0b7c7a5d0318692" providerId="LiveId" clId="{42BF769C-185E-654B-AA1E-2B3D400FAD89}" dt="2019-11-20T04:09:25.512" v="2088" actId="478"/>
          <ac:picMkLst>
            <pc:docMk/>
            <pc:sldMk cId="2285004839" sldId="272"/>
            <ac:picMk id="8" creationId="{65A5A670-EA1D-DB41-92F0-95DF3CCA5EF4}"/>
          </ac:picMkLst>
        </pc:picChg>
        <pc:picChg chg="add mod">
          <ac:chgData name="Daniel Maxic" userId="a0b7c7a5d0318692" providerId="LiveId" clId="{42BF769C-185E-654B-AA1E-2B3D400FAD89}" dt="2019-11-20T04:10:35.703" v="2117" actId="164"/>
          <ac:picMkLst>
            <pc:docMk/>
            <pc:sldMk cId="2285004839" sldId="272"/>
            <ac:picMk id="10" creationId="{2685EA49-A646-394B-8275-C9A2D5416216}"/>
          </ac:picMkLst>
        </pc:picChg>
        <pc:picChg chg="add mod">
          <ac:chgData name="Daniel Maxic" userId="a0b7c7a5d0318692" providerId="LiveId" clId="{42BF769C-185E-654B-AA1E-2B3D400FAD89}" dt="2019-11-20T04:15:28.534" v="2217" actId="1076"/>
          <ac:picMkLst>
            <pc:docMk/>
            <pc:sldMk cId="2285004839" sldId="272"/>
            <ac:picMk id="20" creationId="{39D3BF63-F41D-8248-96A6-D927F500B392}"/>
          </ac:picMkLst>
        </pc:picChg>
        <pc:picChg chg="add mod">
          <ac:chgData name="Daniel Maxic" userId="a0b7c7a5d0318692" providerId="LiveId" clId="{42BF769C-185E-654B-AA1E-2B3D400FAD89}" dt="2019-11-20T04:15:33.118" v="2218" actId="1076"/>
          <ac:picMkLst>
            <pc:docMk/>
            <pc:sldMk cId="2285004839" sldId="272"/>
            <ac:picMk id="21" creationId="{BDCDDEE5-A531-1742-B268-E951495ABF12}"/>
          </ac:picMkLst>
        </pc:picChg>
        <pc:picChg chg="add mod">
          <ac:chgData name="Daniel Maxic" userId="a0b7c7a5d0318692" providerId="LiveId" clId="{42BF769C-185E-654B-AA1E-2B3D400FAD89}" dt="2019-11-20T04:15:15.343" v="2213" actId="1076"/>
          <ac:picMkLst>
            <pc:docMk/>
            <pc:sldMk cId="2285004839" sldId="272"/>
            <ac:picMk id="22" creationId="{1EB84954-374A-FE48-ACCD-82A5973E2763}"/>
          </ac:picMkLst>
        </pc:picChg>
        <pc:picChg chg="add mod">
          <ac:chgData name="Daniel Maxic" userId="a0b7c7a5d0318692" providerId="LiveId" clId="{42BF769C-185E-654B-AA1E-2B3D400FAD89}" dt="2019-11-20T04:14:59.866" v="2195" actId="1076"/>
          <ac:picMkLst>
            <pc:docMk/>
            <pc:sldMk cId="2285004839" sldId="272"/>
            <ac:picMk id="24" creationId="{F1596749-469D-324D-91A8-98AC2D218AD5}"/>
          </ac:picMkLst>
        </pc:picChg>
        <pc:picChg chg="add mod">
          <ac:chgData name="Daniel Maxic" userId="a0b7c7a5d0318692" providerId="LiveId" clId="{42BF769C-185E-654B-AA1E-2B3D400FAD89}" dt="2019-11-20T04:16:29.528" v="2224" actId="14100"/>
          <ac:picMkLst>
            <pc:docMk/>
            <pc:sldMk cId="2285004839" sldId="272"/>
            <ac:picMk id="28" creationId="{9C0E57B7-F691-4A4F-88BE-0B3AB8737A07}"/>
          </ac:picMkLst>
        </pc:picChg>
      </pc:sldChg>
      <pc:sldChg chg="addSp delSp modSp new ord">
        <pc:chgData name="Daniel Maxic" userId="a0b7c7a5d0318692" providerId="LiveId" clId="{42BF769C-185E-654B-AA1E-2B3D400FAD89}" dt="2019-11-20T04:24:55.544" v="2286" actId="478"/>
        <pc:sldMkLst>
          <pc:docMk/>
          <pc:sldMk cId="2109643273" sldId="273"/>
        </pc:sldMkLst>
        <pc:spChg chg="add mod">
          <ac:chgData name="Daniel Maxic" userId="a0b7c7a5d0318692" providerId="LiveId" clId="{42BF769C-185E-654B-AA1E-2B3D400FAD89}" dt="2019-11-20T04:18:34.013" v="2253" actId="782"/>
          <ac:spMkLst>
            <pc:docMk/>
            <pc:sldMk cId="2109643273" sldId="273"/>
            <ac:spMk id="2" creationId="{C4CAE601-A693-7245-8186-E395C2CF63A5}"/>
          </ac:spMkLst>
        </pc:spChg>
        <pc:spChg chg="add del mod">
          <ac:chgData name="Daniel Maxic" userId="a0b7c7a5d0318692" providerId="LiveId" clId="{42BF769C-185E-654B-AA1E-2B3D400FAD89}" dt="2019-11-20T04:24:55.544" v="2286" actId="478"/>
          <ac:spMkLst>
            <pc:docMk/>
            <pc:sldMk cId="2109643273" sldId="273"/>
            <ac:spMk id="3" creationId="{559F025D-E59A-9F49-824C-95ABA8AE63DC}"/>
          </ac:spMkLst>
        </pc:spChg>
        <pc:spChg chg="add mod">
          <ac:chgData name="Daniel Maxic" userId="a0b7c7a5d0318692" providerId="LiveId" clId="{42BF769C-185E-654B-AA1E-2B3D400FAD89}" dt="2019-11-20T04:24:52.186" v="2285" actId="782"/>
          <ac:spMkLst>
            <pc:docMk/>
            <pc:sldMk cId="2109643273" sldId="273"/>
            <ac:spMk id="4" creationId="{43AB64D5-BA24-BC4F-8DB4-E4AB76499099}"/>
          </ac:spMkLst>
        </pc:spChg>
      </pc:sldChg>
      <pc:sldChg chg="new del">
        <pc:chgData name="Daniel Maxic" userId="a0b7c7a5d0318692" providerId="LiveId" clId="{42BF769C-185E-654B-AA1E-2B3D400FAD89}" dt="2019-11-20T04:35:14.699" v="2442" actId="2696"/>
        <pc:sldMkLst>
          <pc:docMk/>
          <pc:sldMk cId="1204409976" sldId="274"/>
        </pc:sldMkLst>
      </pc:sldChg>
      <pc:sldChg chg="delSp modSp add mod modClrScheme chgLayout">
        <pc:chgData name="Daniel Maxic" userId="a0b7c7a5d0318692" providerId="LiveId" clId="{42BF769C-185E-654B-AA1E-2B3D400FAD89}" dt="2019-11-20T05:01:16.248" v="2732" actId="113"/>
        <pc:sldMkLst>
          <pc:docMk/>
          <pc:sldMk cId="2424864357" sldId="274"/>
        </pc:sldMkLst>
        <pc:spChg chg="del mod">
          <ac:chgData name="Daniel Maxic" userId="a0b7c7a5d0318692" providerId="LiveId" clId="{42BF769C-185E-654B-AA1E-2B3D400FAD89}" dt="2019-11-20T04:56:50.170" v="2673" actId="478"/>
          <ac:spMkLst>
            <pc:docMk/>
            <pc:sldMk cId="2424864357" sldId="274"/>
            <ac:spMk id="217" creationId="{00000000-0000-0000-0000-000000000000}"/>
          </ac:spMkLst>
        </pc:spChg>
        <pc:spChg chg="mod ord">
          <ac:chgData name="Daniel Maxic" userId="a0b7c7a5d0318692" providerId="LiveId" clId="{42BF769C-185E-654B-AA1E-2B3D400FAD89}" dt="2019-11-20T04:57:12.104" v="2677" actId="120"/>
          <ac:spMkLst>
            <pc:docMk/>
            <pc:sldMk cId="2424864357" sldId="274"/>
            <ac:spMk id="218" creationId="{00000000-0000-0000-0000-000000000000}"/>
          </ac:spMkLst>
        </pc:spChg>
        <pc:spChg chg="mod ord">
          <ac:chgData name="Daniel Maxic" userId="a0b7c7a5d0318692" providerId="LiveId" clId="{42BF769C-185E-654B-AA1E-2B3D400FAD89}" dt="2019-11-20T05:01:16.248" v="2732" actId="113"/>
          <ac:spMkLst>
            <pc:docMk/>
            <pc:sldMk cId="2424864357" sldId="274"/>
            <ac:spMk id="220" creationId="{00000000-0000-0000-0000-000000000000}"/>
          </ac:spMkLst>
        </pc:spChg>
        <pc:picChg chg="mod">
          <ac:chgData name="Daniel Maxic" userId="a0b7c7a5d0318692" providerId="LiveId" clId="{42BF769C-185E-654B-AA1E-2B3D400FAD89}" dt="2019-11-20T05:01:02.250" v="2712" actId="1076"/>
          <ac:picMkLst>
            <pc:docMk/>
            <pc:sldMk cId="2424864357" sldId="274"/>
            <ac:picMk id="219" creationId="{00000000-0000-0000-0000-000000000000}"/>
          </ac:picMkLst>
        </pc:picChg>
      </pc:sldChg>
      <pc:sldChg chg="new del">
        <pc:chgData name="Daniel Maxic" userId="a0b7c7a5d0318692" providerId="LiveId" clId="{42BF769C-185E-654B-AA1E-2B3D400FAD89}" dt="2019-11-20T11:24:36.568" v="4015" actId="2696"/>
        <pc:sldMkLst>
          <pc:docMk/>
          <pc:sldMk cId="1035788553" sldId="275"/>
        </pc:sldMkLst>
      </pc:sldChg>
      <pc:sldChg chg="addSp modSp new ord">
        <pc:chgData name="Daniel Maxic" userId="a0b7c7a5d0318692" providerId="LiveId" clId="{42BF769C-185E-654B-AA1E-2B3D400FAD89}" dt="2019-11-20T04:33:55.944" v="2428"/>
        <pc:sldMkLst>
          <pc:docMk/>
          <pc:sldMk cId="36634842" sldId="276"/>
        </pc:sldMkLst>
        <pc:spChg chg="add mod">
          <ac:chgData name="Daniel Maxic" userId="a0b7c7a5d0318692" providerId="LiveId" clId="{42BF769C-185E-654B-AA1E-2B3D400FAD89}" dt="2019-11-20T03:47:59.440" v="1959" actId="1076"/>
          <ac:spMkLst>
            <pc:docMk/>
            <pc:sldMk cId="36634842" sldId="276"/>
            <ac:spMk id="2" creationId="{9BADADDF-2003-C049-8A10-5106EF7B8F1A}"/>
          </ac:spMkLst>
        </pc:spChg>
        <pc:picChg chg="add mod">
          <ac:chgData name="Daniel Maxic" userId="a0b7c7a5d0318692" providerId="LiveId" clId="{42BF769C-185E-654B-AA1E-2B3D400FAD89}" dt="2019-11-20T03:48:09.650" v="1961" actId="1076"/>
          <ac:picMkLst>
            <pc:docMk/>
            <pc:sldMk cId="36634842" sldId="276"/>
            <ac:picMk id="1025" creationId="{309186F5-54E9-1E45-A534-F3883E8ECC42}"/>
          </ac:picMkLst>
        </pc:picChg>
      </pc:sldChg>
      <pc:sldChg chg="addSp modSp new mod modClrScheme chgLayout">
        <pc:chgData name="Daniel Maxic" userId="a0b7c7a5d0318692" providerId="LiveId" clId="{42BF769C-185E-654B-AA1E-2B3D400FAD89}" dt="2019-11-20T04:35:35.668" v="2448" actId="1076"/>
        <pc:sldMkLst>
          <pc:docMk/>
          <pc:sldMk cId="3270651265" sldId="277"/>
        </pc:sldMkLst>
        <pc:spChg chg="add mod">
          <ac:chgData name="Daniel Maxic" userId="a0b7c7a5d0318692" providerId="LiveId" clId="{42BF769C-185E-654B-AA1E-2B3D400FAD89}" dt="2019-11-20T04:35:35.668" v="2448" actId="1076"/>
          <ac:spMkLst>
            <pc:docMk/>
            <pc:sldMk cId="3270651265" sldId="277"/>
            <ac:spMk id="2" creationId="{F76B7705-4F1E-7049-A5F5-B0858DCABC3D}"/>
          </ac:spMkLst>
        </pc:spChg>
        <pc:spChg chg="add mod ord">
          <ac:chgData name="Daniel Maxic" userId="a0b7c7a5d0318692" providerId="LiveId" clId="{42BF769C-185E-654B-AA1E-2B3D400FAD89}" dt="2019-11-20T03:54:01.803" v="1970" actId="700"/>
          <ac:spMkLst>
            <pc:docMk/>
            <pc:sldMk cId="3270651265" sldId="277"/>
            <ac:spMk id="3" creationId="{4B367591-7CFE-A346-A9A9-3043BC476E5F}"/>
          </ac:spMkLst>
        </pc:spChg>
      </pc:sldChg>
      <pc:sldChg chg="addSp delSp modSp new mod ord modClrScheme chgLayout">
        <pc:chgData name="Daniel Maxic" userId="a0b7c7a5d0318692" providerId="LiveId" clId="{42BF769C-185E-654B-AA1E-2B3D400FAD89}" dt="2019-11-20T04:58:15.669" v="2689" actId="20577"/>
        <pc:sldMkLst>
          <pc:docMk/>
          <pc:sldMk cId="2838572099" sldId="278"/>
        </pc:sldMkLst>
        <pc:spChg chg="del">
          <ac:chgData name="Daniel Maxic" userId="a0b7c7a5d0318692" providerId="LiveId" clId="{42BF769C-185E-654B-AA1E-2B3D400FAD89}" dt="2019-11-20T03:54:39.642" v="1977" actId="700"/>
          <ac:spMkLst>
            <pc:docMk/>
            <pc:sldMk cId="2838572099" sldId="278"/>
            <ac:spMk id="2" creationId="{80BB69C7-0266-D742-9C39-E12F9C7143D4}"/>
          </ac:spMkLst>
        </pc:spChg>
        <pc:spChg chg="add mod">
          <ac:chgData name="Daniel Maxic" userId="a0b7c7a5d0318692" providerId="LiveId" clId="{42BF769C-185E-654B-AA1E-2B3D400FAD89}" dt="2019-11-20T03:55:56.686" v="1989" actId="404"/>
          <ac:spMkLst>
            <pc:docMk/>
            <pc:sldMk cId="2838572099" sldId="278"/>
            <ac:spMk id="3" creationId="{96EED082-FD79-F343-BC92-0BF4E23C2F24}"/>
          </ac:spMkLst>
        </pc:spChg>
        <pc:spChg chg="add mod">
          <ac:chgData name="Daniel Maxic" userId="a0b7c7a5d0318692" providerId="LiveId" clId="{42BF769C-185E-654B-AA1E-2B3D400FAD89}" dt="2019-11-20T04:58:15.669" v="2689" actId="20577"/>
          <ac:spMkLst>
            <pc:docMk/>
            <pc:sldMk cId="2838572099" sldId="278"/>
            <ac:spMk id="4" creationId="{834399BD-59A2-B641-AF07-3EFBC86B18B9}"/>
          </ac:spMkLst>
        </pc:spChg>
      </pc:sldChg>
      <pc:sldChg chg="modSp add ord">
        <pc:chgData name="Daniel Maxic" userId="a0b7c7a5d0318692" providerId="LiveId" clId="{42BF769C-185E-654B-AA1E-2B3D400FAD89}" dt="2019-11-20T04:34:39.042" v="2439"/>
        <pc:sldMkLst>
          <pc:docMk/>
          <pc:sldMk cId="2112670436" sldId="279"/>
        </pc:sldMkLst>
        <pc:spChg chg="mod">
          <ac:chgData name="Daniel Maxic" userId="a0b7c7a5d0318692" providerId="LiveId" clId="{42BF769C-185E-654B-AA1E-2B3D400FAD89}" dt="2019-11-20T04:04:04.136" v="2034" actId="14"/>
          <ac:spMkLst>
            <pc:docMk/>
            <pc:sldMk cId="2112670436" sldId="279"/>
            <ac:spMk id="4" creationId="{7F823CFC-D8E2-164F-8E14-AB64B5BA0F83}"/>
          </ac:spMkLst>
        </pc:spChg>
      </pc:sldChg>
      <pc:sldChg chg="modSp add ord">
        <pc:chgData name="Daniel Maxic" userId="a0b7c7a5d0318692" providerId="LiveId" clId="{42BF769C-185E-654B-AA1E-2B3D400FAD89}" dt="2019-11-20T04:34:41.938" v="2440"/>
        <pc:sldMkLst>
          <pc:docMk/>
          <pc:sldMk cId="1247873205" sldId="280"/>
        </pc:sldMkLst>
        <pc:spChg chg="mod">
          <ac:chgData name="Daniel Maxic" userId="a0b7c7a5d0318692" providerId="LiveId" clId="{42BF769C-185E-654B-AA1E-2B3D400FAD89}" dt="2019-11-20T04:04:47.048" v="2040"/>
          <ac:spMkLst>
            <pc:docMk/>
            <pc:sldMk cId="1247873205" sldId="280"/>
            <ac:spMk id="4" creationId="{7F823CFC-D8E2-164F-8E14-AB64B5BA0F83}"/>
          </ac:spMkLst>
        </pc:spChg>
      </pc:sldChg>
      <pc:sldChg chg="add">
        <pc:chgData name="Daniel Maxic" userId="a0b7c7a5d0318692" providerId="LiveId" clId="{42BF769C-185E-654B-AA1E-2B3D400FAD89}" dt="2019-11-20T04:24:36.016" v="2280"/>
        <pc:sldMkLst>
          <pc:docMk/>
          <pc:sldMk cId="3662444377" sldId="281"/>
        </pc:sldMkLst>
      </pc:sldChg>
      <pc:sldChg chg="addSp modSp new">
        <pc:chgData name="Daniel Maxic" userId="a0b7c7a5d0318692" providerId="LiveId" clId="{42BF769C-185E-654B-AA1E-2B3D400FAD89}" dt="2019-11-20T04:25:33.345" v="2294" actId="20577"/>
        <pc:sldMkLst>
          <pc:docMk/>
          <pc:sldMk cId="3510961879" sldId="282"/>
        </pc:sldMkLst>
        <pc:spChg chg="add mod">
          <ac:chgData name="Daniel Maxic" userId="a0b7c7a5d0318692" providerId="LiveId" clId="{42BF769C-185E-654B-AA1E-2B3D400FAD89}" dt="2019-11-20T04:25:09.434" v="2289" actId="1076"/>
          <ac:spMkLst>
            <pc:docMk/>
            <pc:sldMk cId="3510961879" sldId="282"/>
            <ac:spMk id="2" creationId="{3DA36D01-7D44-A64D-82F6-B62BEB559838}"/>
          </ac:spMkLst>
        </pc:spChg>
        <pc:spChg chg="add mod">
          <ac:chgData name="Daniel Maxic" userId="a0b7c7a5d0318692" providerId="LiveId" clId="{42BF769C-185E-654B-AA1E-2B3D400FAD89}" dt="2019-11-20T04:25:33.345" v="2294" actId="20577"/>
          <ac:spMkLst>
            <pc:docMk/>
            <pc:sldMk cId="3510961879" sldId="282"/>
            <ac:spMk id="3" creationId="{AF48408F-2CD2-CE49-89DB-AEB53A2C3062}"/>
          </ac:spMkLst>
        </pc:spChg>
      </pc:sldChg>
      <pc:sldChg chg="addSp modSp new">
        <pc:chgData name="Daniel Maxic" userId="a0b7c7a5d0318692" providerId="LiveId" clId="{42BF769C-185E-654B-AA1E-2B3D400FAD89}" dt="2019-11-20T04:26:31.780" v="2306" actId="113"/>
        <pc:sldMkLst>
          <pc:docMk/>
          <pc:sldMk cId="1075759704" sldId="283"/>
        </pc:sldMkLst>
        <pc:spChg chg="add mod">
          <ac:chgData name="Daniel Maxic" userId="a0b7c7a5d0318692" providerId="LiveId" clId="{42BF769C-185E-654B-AA1E-2B3D400FAD89}" dt="2019-11-20T04:25:57.697" v="2297" actId="1076"/>
          <ac:spMkLst>
            <pc:docMk/>
            <pc:sldMk cId="1075759704" sldId="283"/>
            <ac:spMk id="2" creationId="{A03A59D1-2026-A64E-9A4D-02269F2D49AE}"/>
          </ac:spMkLst>
        </pc:spChg>
        <pc:spChg chg="add mod">
          <ac:chgData name="Daniel Maxic" userId="a0b7c7a5d0318692" providerId="LiveId" clId="{42BF769C-185E-654B-AA1E-2B3D400FAD89}" dt="2019-11-20T04:26:31.780" v="2306" actId="113"/>
          <ac:spMkLst>
            <pc:docMk/>
            <pc:sldMk cId="1075759704" sldId="283"/>
            <ac:spMk id="3" creationId="{44F0EA09-2012-B34B-A91A-2CD3649C764D}"/>
          </ac:spMkLst>
        </pc:spChg>
      </pc:sldChg>
      <pc:sldChg chg="addSp modSp new">
        <pc:chgData name="Daniel Maxic" userId="a0b7c7a5d0318692" providerId="LiveId" clId="{42BF769C-185E-654B-AA1E-2B3D400FAD89}" dt="2019-11-20T04:27:14.845" v="2313" actId="1076"/>
        <pc:sldMkLst>
          <pc:docMk/>
          <pc:sldMk cId="3941419664" sldId="284"/>
        </pc:sldMkLst>
        <pc:spChg chg="add mod">
          <ac:chgData name="Daniel Maxic" userId="a0b7c7a5d0318692" providerId="LiveId" clId="{42BF769C-185E-654B-AA1E-2B3D400FAD89}" dt="2019-11-20T04:27:00.228" v="2309" actId="1076"/>
          <ac:spMkLst>
            <pc:docMk/>
            <pc:sldMk cId="3941419664" sldId="284"/>
            <ac:spMk id="2" creationId="{FA898DD9-515A-4B47-83E9-0A7DB984083F}"/>
          </ac:spMkLst>
        </pc:spChg>
        <pc:spChg chg="add mod">
          <ac:chgData name="Daniel Maxic" userId="a0b7c7a5d0318692" providerId="LiveId" clId="{42BF769C-185E-654B-AA1E-2B3D400FAD89}" dt="2019-11-20T04:27:14.845" v="2313" actId="1076"/>
          <ac:spMkLst>
            <pc:docMk/>
            <pc:sldMk cId="3941419664" sldId="284"/>
            <ac:spMk id="3" creationId="{15BB6265-7566-F946-A9A9-7975D5432DDA}"/>
          </ac:spMkLst>
        </pc:spChg>
      </pc:sldChg>
      <pc:sldChg chg="addSp modSp new">
        <pc:chgData name="Daniel Maxic" userId="a0b7c7a5d0318692" providerId="LiveId" clId="{42BF769C-185E-654B-AA1E-2B3D400FAD89}" dt="2019-11-20T04:28:40.619" v="2353" actId="14100"/>
        <pc:sldMkLst>
          <pc:docMk/>
          <pc:sldMk cId="192175493" sldId="285"/>
        </pc:sldMkLst>
        <pc:spChg chg="add mod">
          <ac:chgData name="Daniel Maxic" userId="a0b7c7a5d0318692" providerId="LiveId" clId="{42BF769C-185E-654B-AA1E-2B3D400FAD89}" dt="2019-11-20T04:27:51.057" v="2321" actId="1076"/>
          <ac:spMkLst>
            <pc:docMk/>
            <pc:sldMk cId="192175493" sldId="285"/>
            <ac:spMk id="2" creationId="{5F6843CB-2908-E24E-9B1F-73F728DEA092}"/>
          </ac:spMkLst>
        </pc:spChg>
        <pc:spChg chg="add mod">
          <ac:chgData name="Daniel Maxic" userId="a0b7c7a5d0318692" providerId="LiveId" clId="{42BF769C-185E-654B-AA1E-2B3D400FAD89}" dt="2019-11-20T04:28:40.619" v="2353" actId="14100"/>
          <ac:spMkLst>
            <pc:docMk/>
            <pc:sldMk cId="192175493" sldId="285"/>
            <ac:spMk id="3" creationId="{E3D8994F-ED19-5A40-96AD-539343ED1D2D}"/>
          </ac:spMkLst>
        </pc:spChg>
      </pc:sldChg>
      <pc:sldChg chg="addSp modSp new">
        <pc:chgData name="Daniel Maxic" userId="a0b7c7a5d0318692" providerId="LiveId" clId="{42BF769C-185E-654B-AA1E-2B3D400FAD89}" dt="2019-11-20T04:29:29.613" v="2378" actId="1076"/>
        <pc:sldMkLst>
          <pc:docMk/>
          <pc:sldMk cId="866070458" sldId="286"/>
        </pc:sldMkLst>
        <pc:spChg chg="add mod">
          <ac:chgData name="Daniel Maxic" userId="a0b7c7a5d0318692" providerId="LiveId" clId="{42BF769C-185E-654B-AA1E-2B3D400FAD89}" dt="2019-11-20T04:29:06.268" v="2365" actId="1076"/>
          <ac:spMkLst>
            <pc:docMk/>
            <pc:sldMk cId="866070458" sldId="286"/>
            <ac:spMk id="2" creationId="{27494FE9-D2B4-E845-ADCD-EFEED7EBF426}"/>
          </ac:spMkLst>
        </pc:spChg>
        <pc:spChg chg="add mod">
          <ac:chgData name="Daniel Maxic" userId="a0b7c7a5d0318692" providerId="LiveId" clId="{42BF769C-185E-654B-AA1E-2B3D400FAD89}" dt="2019-11-20T04:29:29.613" v="2378" actId="1076"/>
          <ac:spMkLst>
            <pc:docMk/>
            <pc:sldMk cId="866070458" sldId="286"/>
            <ac:spMk id="3" creationId="{DBCDB847-05D6-0243-AF16-8DB1766FBAF8}"/>
          </ac:spMkLst>
        </pc:spChg>
      </pc:sldChg>
      <pc:sldChg chg="addSp modSp new">
        <pc:chgData name="Daniel Maxic" userId="a0b7c7a5d0318692" providerId="LiveId" clId="{42BF769C-185E-654B-AA1E-2B3D400FAD89}" dt="2019-11-20T04:30:36.613" v="2410" actId="1076"/>
        <pc:sldMkLst>
          <pc:docMk/>
          <pc:sldMk cId="3694597352" sldId="287"/>
        </pc:sldMkLst>
        <pc:spChg chg="add mod">
          <ac:chgData name="Daniel Maxic" userId="a0b7c7a5d0318692" providerId="LiveId" clId="{42BF769C-185E-654B-AA1E-2B3D400FAD89}" dt="2019-11-20T04:29:51.598" v="2382" actId="1076"/>
          <ac:spMkLst>
            <pc:docMk/>
            <pc:sldMk cId="3694597352" sldId="287"/>
            <ac:spMk id="2" creationId="{9DC07569-9EA3-7743-A620-4334C1D73072}"/>
          </ac:spMkLst>
        </pc:spChg>
        <pc:spChg chg="add mod">
          <ac:chgData name="Daniel Maxic" userId="a0b7c7a5d0318692" providerId="LiveId" clId="{42BF769C-185E-654B-AA1E-2B3D400FAD89}" dt="2019-11-20T04:30:36.613" v="2410" actId="1076"/>
          <ac:spMkLst>
            <pc:docMk/>
            <pc:sldMk cId="3694597352" sldId="287"/>
            <ac:spMk id="3" creationId="{0F4B820F-A628-9B49-8475-64187F98A6C1}"/>
          </ac:spMkLst>
        </pc:spChg>
      </pc:sldChg>
      <pc:sldChg chg="addSp modSp new mod modClrScheme chgLayout">
        <pc:chgData name="Daniel Maxic" userId="a0b7c7a5d0318692" providerId="LiveId" clId="{42BF769C-185E-654B-AA1E-2B3D400FAD89}" dt="2019-11-20T11:26:07.412" v="4023" actId="1076"/>
        <pc:sldMkLst>
          <pc:docMk/>
          <pc:sldMk cId="527662386" sldId="288"/>
        </pc:sldMkLst>
        <pc:spChg chg="add mod">
          <ac:chgData name="Daniel Maxic" userId="a0b7c7a5d0318692" providerId="LiveId" clId="{42BF769C-185E-654B-AA1E-2B3D400FAD89}" dt="2019-11-20T04:31:25.567" v="2413" actId="700"/>
          <ac:spMkLst>
            <pc:docMk/>
            <pc:sldMk cId="527662386" sldId="288"/>
            <ac:spMk id="2" creationId="{71FCFF28-B8C7-A749-B0F2-615EA726677A}"/>
          </ac:spMkLst>
        </pc:spChg>
        <pc:spChg chg="add mod">
          <ac:chgData name="Daniel Maxic" userId="a0b7c7a5d0318692" providerId="LiveId" clId="{42BF769C-185E-654B-AA1E-2B3D400FAD89}" dt="2019-11-20T11:26:07.412" v="4023" actId="1076"/>
          <ac:spMkLst>
            <pc:docMk/>
            <pc:sldMk cId="527662386" sldId="288"/>
            <ac:spMk id="3" creationId="{4EFC18E3-ED64-E842-AC53-D8B3EF3438D8}"/>
          </ac:spMkLst>
        </pc:spChg>
      </pc:sldChg>
      <pc:sldChg chg="new del">
        <pc:chgData name="Daniel Maxic" userId="a0b7c7a5d0318692" providerId="LiveId" clId="{42BF769C-185E-654B-AA1E-2B3D400FAD89}" dt="2019-11-20T04:35:09.863" v="2441" actId="2696"/>
        <pc:sldMkLst>
          <pc:docMk/>
          <pc:sldMk cId="680498481" sldId="289"/>
        </pc:sldMkLst>
      </pc:sldChg>
      <pc:sldChg chg="addSp delSp modSp new">
        <pc:chgData name="Daniel Maxic" userId="a0b7c7a5d0318692" providerId="LiveId" clId="{42BF769C-185E-654B-AA1E-2B3D400FAD89}" dt="2019-11-20T11:26:27.324" v="4029" actId="478"/>
        <pc:sldMkLst>
          <pc:docMk/>
          <pc:sldMk cId="1086297158" sldId="290"/>
        </pc:sldMkLst>
        <pc:spChg chg="add mod">
          <ac:chgData name="Daniel Maxic" userId="a0b7c7a5d0318692" providerId="LiveId" clId="{42BF769C-185E-654B-AA1E-2B3D400FAD89}" dt="2019-11-20T11:26:22.354" v="4027" actId="1076"/>
          <ac:spMkLst>
            <pc:docMk/>
            <pc:sldMk cId="1086297158" sldId="290"/>
            <ac:spMk id="3" creationId="{80917FB3-5B8F-1F42-98DE-56505EB2C05D}"/>
          </ac:spMkLst>
        </pc:spChg>
        <pc:spChg chg="add del mod">
          <ac:chgData name="Daniel Maxic" userId="a0b7c7a5d0318692" providerId="LiveId" clId="{42BF769C-185E-654B-AA1E-2B3D400FAD89}" dt="2019-11-20T11:26:27.324" v="4029" actId="478"/>
          <ac:spMkLst>
            <pc:docMk/>
            <pc:sldMk cId="1086297158" sldId="290"/>
            <ac:spMk id="4" creationId="{DBBB5F97-FEC0-9443-877F-706AE10FBF92}"/>
          </ac:spMkLst>
        </pc:spChg>
        <pc:spChg chg="add del mod">
          <ac:chgData name="Daniel Maxic" userId="a0b7c7a5d0318692" providerId="LiveId" clId="{42BF769C-185E-654B-AA1E-2B3D400FAD89}" dt="2019-11-20T11:26:25.168" v="4028" actId="478"/>
          <ac:spMkLst>
            <pc:docMk/>
            <pc:sldMk cId="1086297158" sldId="290"/>
            <ac:spMk id="5" creationId="{E194E638-5E3B-444F-BD6C-27DA45C2FD5B}"/>
          </ac:spMkLst>
        </pc:spChg>
        <pc:graphicFrameChg chg="add del mod modGraphic">
          <ac:chgData name="Daniel Maxic" userId="a0b7c7a5d0318692" providerId="LiveId" clId="{42BF769C-185E-654B-AA1E-2B3D400FAD89}" dt="2019-11-20T11:25:54.639" v="4020" actId="478"/>
          <ac:graphicFrameMkLst>
            <pc:docMk/>
            <pc:sldMk cId="1086297158" sldId="290"/>
            <ac:graphicFrameMk id="2" creationId="{42B41078-DCA5-5D4F-8731-D82F219647C7}"/>
          </ac:graphicFrameMkLst>
        </pc:graphicFrameChg>
      </pc:sldChg>
      <pc:sldChg chg="addSp delSp modSp new mod modClrScheme chgLayout">
        <pc:chgData name="Daniel Maxic" userId="a0b7c7a5d0318692" providerId="LiveId" clId="{42BF769C-185E-654B-AA1E-2B3D400FAD89}" dt="2019-11-20T04:37:24.614" v="2469" actId="14100"/>
        <pc:sldMkLst>
          <pc:docMk/>
          <pc:sldMk cId="2964452006" sldId="291"/>
        </pc:sldMkLst>
        <pc:spChg chg="del">
          <ac:chgData name="Daniel Maxic" userId="a0b7c7a5d0318692" providerId="LiveId" clId="{42BF769C-185E-654B-AA1E-2B3D400FAD89}" dt="2019-11-20T04:35:56.731" v="2450" actId="700"/>
          <ac:spMkLst>
            <pc:docMk/>
            <pc:sldMk cId="2964452006" sldId="291"/>
            <ac:spMk id="2" creationId="{BCFB5965-3A2E-6C4F-BDF1-E87E9D71B203}"/>
          </ac:spMkLst>
        </pc:spChg>
        <pc:spChg chg="add mod">
          <ac:chgData name="Daniel Maxic" userId="a0b7c7a5d0318692" providerId="LiveId" clId="{42BF769C-185E-654B-AA1E-2B3D400FAD89}" dt="2019-11-20T04:36:15.835" v="2452" actId="1076"/>
          <ac:spMkLst>
            <pc:docMk/>
            <pc:sldMk cId="2964452006" sldId="291"/>
            <ac:spMk id="3" creationId="{DA3F2970-66DC-7B42-A891-F2779C010F14}"/>
          </ac:spMkLst>
        </pc:spChg>
        <pc:spChg chg="add mod">
          <ac:chgData name="Daniel Maxic" userId="a0b7c7a5d0318692" providerId="LiveId" clId="{42BF769C-185E-654B-AA1E-2B3D400FAD89}" dt="2019-11-20T04:37:24.614" v="2469" actId="14100"/>
          <ac:spMkLst>
            <pc:docMk/>
            <pc:sldMk cId="2964452006" sldId="291"/>
            <ac:spMk id="4" creationId="{09BE79CE-EDA8-F149-A331-5E209B70AE84}"/>
          </ac:spMkLst>
        </pc:spChg>
      </pc:sldChg>
      <pc:sldChg chg="addSp delSp modSp new">
        <pc:chgData name="Daniel Maxic" userId="a0b7c7a5d0318692" providerId="LiveId" clId="{42BF769C-185E-654B-AA1E-2B3D400FAD89}" dt="2019-11-20T05:22:45.723" v="2885" actId="5793"/>
        <pc:sldMkLst>
          <pc:docMk/>
          <pc:sldMk cId="1008408502" sldId="292"/>
        </pc:sldMkLst>
        <pc:spChg chg="add mod">
          <ac:chgData name="Daniel Maxic" userId="a0b7c7a5d0318692" providerId="LiveId" clId="{42BF769C-185E-654B-AA1E-2B3D400FAD89}" dt="2019-11-20T05:17:37.618" v="2778" actId="20577"/>
          <ac:spMkLst>
            <pc:docMk/>
            <pc:sldMk cId="1008408502" sldId="292"/>
            <ac:spMk id="2" creationId="{0FFB91F9-2E22-6C47-AB44-418A79810F6C}"/>
          </ac:spMkLst>
        </pc:spChg>
        <pc:spChg chg="add del mod">
          <ac:chgData name="Daniel Maxic" userId="a0b7c7a5d0318692" providerId="LiveId" clId="{42BF769C-185E-654B-AA1E-2B3D400FAD89}" dt="2019-11-20T04:38:25.115" v="2486"/>
          <ac:spMkLst>
            <pc:docMk/>
            <pc:sldMk cId="1008408502" sldId="292"/>
            <ac:spMk id="3" creationId="{94F36866-19F4-A04D-9BA6-CE9C6F031A71}"/>
          </ac:spMkLst>
        </pc:spChg>
        <pc:spChg chg="add del">
          <ac:chgData name="Daniel Maxic" userId="a0b7c7a5d0318692" providerId="LiveId" clId="{42BF769C-185E-654B-AA1E-2B3D400FAD89}" dt="2019-11-20T04:38:15.221" v="2477"/>
          <ac:spMkLst>
            <pc:docMk/>
            <pc:sldMk cId="1008408502" sldId="292"/>
            <ac:spMk id="4" creationId="{70DD0631-9362-414D-8D80-58FF90B520ED}"/>
          </ac:spMkLst>
        </pc:spChg>
        <pc:spChg chg="add mod">
          <ac:chgData name="Daniel Maxic" userId="a0b7c7a5d0318692" providerId="LiveId" clId="{42BF769C-185E-654B-AA1E-2B3D400FAD89}" dt="2019-11-20T05:22:45.723" v="2885" actId="5793"/>
          <ac:spMkLst>
            <pc:docMk/>
            <pc:sldMk cId="1008408502" sldId="292"/>
            <ac:spMk id="5" creationId="{70A53E74-675B-3B45-BF23-DD5C39A80215}"/>
          </ac:spMkLst>
        </pc:spChg>
        <pc:spChg chg="add del">
          <ac:chgData name="Daniel Maxic" userId="a0b7c7a5d0318692" providerId="LiveId" clId="{42BF769C-185E-654B-AA1E-2B3D400FAD89}" dt="2019-11-20T04:38:19.594" v="2479"/>
          <ac:spMkLst>
            <pc:docMk/>
            <pc:sldMk cId="1008408502" sldId="292"/>
            <ac:spMk id="5" creationId="{733065BA-B77E-D84A-BCF0-CF8A61FC9CE5}"/>
          </ac:spMkLst>
        </pc:spChg>
        <pc:spChg chg="add del mod">
          <ac:chgData name="Daniel Maxic" userId="a0b7c7a5d0318692" providerId="LiveId" clId="{42BF769C-185E-654B-AA1E-2B3D400FAD89}" dt="2019-11-20T04:38:24.713" v="2484"/>
          <ac:spMkLst>
            <pc:docMk/>
            <pc:sldMk cId="1008408502" sldId="292"/>
            <ac:spMk id="6" creationId="{BEFF3EEC-519D-E247-8644-6C484ABEBF81}"/>
          </ac:spMkLst>
        </pc:spChg>
        <pc:spChg chg="add del">
          <ac:chgData name="Daniel Maxic" userId="a0b7c7a5d0318692" providerId="LiveId" clId="{42BF769C-185E-654B-AA1E-2B3D400FAD89}" dt="2019-11-20T04:38:23.148" v="2482"/>
          <ac:spMkLst>
            <pc:docMk/>
            <pc:sldMk cId="1008408502" sldId="292"/>
            <ac:spMk id="7" creationId="{1D19C7C5-5F8D-7E46-B4BC-A3C68334AC34}"/>
          </ac:spMkLst>
        </pc:spChg>
        <pc:spChg chg="add del">
          <ac:chgData name="Daniel Maxic" userId="a0b7c7a5d0318692" providerId="LiveId" clId="{42BF769C-185E-654B-AA1E-2B3D400FAD89}" dt="2019-11-20T04:38:23.148" v="2482"/>
          <ac:spMkLst>
            <pc:docMk/>
            <pc:sldMk cId="1008408502" sldId="292"/>
            <ac:spMk id="8" creationId="{BA8D99AF-F41C-7B47-8BF5-7407E6F28386}"/>
          </ac:spMkLst>
        </pc:spChg>
        <pc:spChg chg="add">
          <ac:chgData name="Daniel Maxic" userId="a0b7c7a5d0318692" providerId="LiveId" clId="{42BF769C-185E-654B-AA1E-2B3D400FAD89}" dt="2019-11-20T04:38:25.503" v="2487"/>
          <ac:spMkLst>
            <pc:docMk/>
            <pc:sldMk cId="1008408502" sldId="292"/>
            <ac:spMk id="9" creationId="{D28801E3-6841-CC43-A3FC-55B3753C819D}"/>
          </ac:spMkLst>
        </pc:spChg>
        <pc:spChg chg="add del mod">
          <ac:chgData name="Daniel Maxic" userId="a0b7c7a5d0318692" providerId="LiveId" clId="{42BF769C-185E-654B-AA1E-2B3D400FAD89}" dt="2019-11-20T04:39:26.445" v="2506" actId="478"/>
          <ac:spMkLst>
            <pc:docMk/>
            <pc:sldMk cId="1008408502" sldId="292"/>
            <ac:spMk id="10" creationId="{008AC352-E18F-3B49-8500-A5114A5AE5AF}"/>
          </ac:spMkLst>
        </pc:spChg>
        <pc:spChg chg="add del mod">
          <ac:chgData name="Daniel Maxic" userId="a0b7c7a5d0318692" providerId="LiveId" clId="{42BF769C-185E-654B-AA1E-2B3D400FAD89}" dt="2019-11-20T04:38:57.873" v="2498"/>
          <ac:spMkLst>
            <pc:docMk/>
            <pc:sldMk cId="1008408502" sldId="292"/>
            <ac:spMk id="11" creationId="{5044179A-3C50-F746-A045-D15B847C38F2}"/>
          </ac:spMkLst>
        </pc:spChg>
        <pc:spChg chg="add del mod">
          <ac:chgData name="Daniel Maxic" userId="a0b7c7a5d0318692" providerId="LiveId" clId="{42BF769C-185E-654B-AA1E-2B3D400FAD89}" dt="2019-11-20T04:38:58.893" v="2500"/>
          <ac:spMkLst>
            <pc:docMk/>
            <pc:sldMk cId="1008408502" sldId="292"/>
            <ac:spMk id="12" creationId="{EB9663D6-1D44-334A-A97D-4676CFF8A846}"/>
          </ac:spMkLst>
        </pc:spChg>
        <pc:spChg chg="add del">
          <ac:chgData name="Daniel Maxic" userId="a0b7c7a5d0318692" providerId="LiveId" clId="{42BF769C-185E-654B-AA1E-2B3D400FAD89}" dt="2019-11-20T04:38:55.257" v="2496"/>
          <ac:spMkLst>
            <pc:docMk/>
            <pc:sldMk cId="1008408502" sldId="292"/>
            <ac:spMk id="13" creationId="{69EB6858-2F1F-FF4A-9DE0-A062AC13C73E}"/>
          </ac:spMkLst>
        </pc:spChg>
        <pc:spChg chg="add del">
          <ac:chgData name="Daniel Maxic" userId="a0b7c7a5d0318692" providerId="LiveId" clId="{42BF769C-185E-654B-AA1E-2B3D400FAD89}" dt="2019-11-20T04:39:02.541" v="2502"/>
          <ac:spMkLst>
            <pc:docMk/>
            <pc:sldMk cId="1008408502" sldId="292"/>
            <ac:spMk id="14" creationId="{90528015-2E3A-9746-A198-063AF22F8330}"/>
          </ac:spMkLst>
        </pc:spChg>
        <pc:spChg chg="add del mod">
          <ac:chgData name="Daniel Maxic" userId="a0b7c7a5d0318692" providerId="LiveId" clId="{42BF769C-185E-654B-AA1E-2B3D400FAD89}" dt="2019-11-20T04:39:28.587" v="2508"/>
          <ac:spMkLst>
            <pc:docMk/>
            <pc:sldMk cId="1008408502" sldId="292"/>
            <ac:spMk id="15" creationId="{D5933463-46E6-9345-83D0-D21804489742}"/>
          </ac:spMkLst>
        </pc:spChg>
        <pc:spChg chg="add del">
          <ac:chgData name="Daniel Maxic" userId="a0b7c7a5d0318692" providerId="LiveId" clId="{42BF769C-185E-654B-AA1E-2B3D400FAD89}" dt="2019-11-20T04:39:21.732" v="2505"/>
          <ac:spMkLst>
            <pc:docMk/>
            <pc:sldMk cId="1008408502" sldId="292"/>
            <ac:spMk id="16" creationId="{04C64751-5267-3F47-BD20-5338D6CF3B15}"/>
          </ac:spMkLst>
        </pc:spChg>
        <pc:spChg chg="add del mod">
          <ac:chgData name="Daniel Maxic" userId="a0b7c7a5d0318692" providerId="LiveId" clId="{42BF769C-185E-654B-AA1E-2B3D400FAD89}" dt="2019-11-20T04:39:49.422" v="2516" actId="478"/>
          <ac:spMkLst>
            <pc:docMk/>
            <pc:sldMk cId="1008408502" sldId="292"/>
            <ac:spMk id="17" creationId="{EC76E2BB-738D-2D4F-B5DE-72A2EC272FF5}"/>
          </ac:spMkLst>
        </pc:spChg>
        <pc:spChg chg="add del">
          <ac:chgData name="Daniel Maxic" userId="a0b7c7a5d0318692" providerId="LiveId" clId="{42BF769C-185E-654B-AA1E-2B3D400FAD89}" dt="2019-11-20T04:39:32.913" v="2511"/>
          <ac:spMkLst>
            <pc:docMk/>
            <pc:sldMk cId="1008408502" sldId="292"/>
            <ac:spMk id="18" creationId="{02809AA2-20E0-4F41-91F0-B86C8B6B8E5E}"/>
          </ac:spMkLst>
        </pc:spChg>
        <pc:spChg chg="add del">
          <ac:chgData name="Daniel Maxic" userId="a0b7c7a5d0318692" providerId="LiveId" clId="{42BF769C-185E-654B-AA1E-2B3D400FAD89}" dt="2019-11-20T04:39:36.268" v="2513"/>
          <ac:spMkLst>
            <pc:docMk/>
            <pc:sldMk cId="1008408502" sldId="292"/>
            <ac:spMk id="19" creationId="{6ED62245-5F77-3D4A-97E5-5EBF2E5477A1}"/>
          </ac:spMkLst>
        </pc:spChg>
        <pc:spChg chg="add del mod">
          <ac:chgData name="Daniel Maxic" userId="a0b7c7a5d0318692" providerId="LiveId" clId="{42BF769C-185E-654B-AA1E-2B3D400FAD89}" dt="2019-11-20T04:39:49.422" v="2516" actId="478"/>
          <ac:spMkLst>
            <pc:docMk/>
            <pc:sldMk cId="1008408502" sldId="292"/>
            <ac:spMk id="20" creationId="{D4BDDC0E-BF53-B249-8696-CA5F6AD218C8}"/>
          </ac:spMkLst>
        </pc:spChg>
        <pc:spChg chg="add mod">
          <ac:chgData name="Daniel Maxic" userId="a0b7c7a5d0318692" providerId="LiveId" clId="{42BF769C-185E-654B-AA1E-2B3D400FAD89}" dt="2019-11-20T05:20:16.103" v="2852" actId="113"/>
          <ac:spMkLst>
            <pc:docMk/>
            <pc:sldMk cId="1008408502" sldId="292"/>
            <ac:spMk id="21" creationId="{5AA91100-8641-6248-8833-76789B59E7BE}"/>
          </ac:spMkLst>
        </pc:spChg>
      </pc:sldChg>
      <pc:sldChg chg="modSp add">
        <pc:chgData name="Daniel Maxic" userId="a0b7c7a5d0318692" providerId="LiveId" clId="{42BF769C-185E-654B-AA1E-2B3D400FAD89}" dt="2019-11-20T04:40:52.604" v="2522"/>
        <pc:sldMkLst>
          <pc:docMk/>
          <pc:sldMk cId="2393939343" sldId="293"/>
        </pc:sldMkLst>
        <pc:spChg chg="mod">
          <ac:chgData name="Daniel Maxic" userId="a0b7c7a5d0318692" providerId="LiveId" clId="{42BF769C-185E-654B-AA1E-2B3D400FAD89}" dt="2019-11-20T04:40:52.604" v="2522"/>
          <ac:spMkLst>
            <pc:docMk/>
            <pc:sldMk cId="2393939343" sldId="293"/>
            <ac:spMk id="2" creationId="{F76B7705-4F1E-7049-A5F5-B0858DCABC3D}"/>
          </ac:spMkLst>
        </pc:spChg>
      </pc:sldChg>
      <pc:sldChg chg="addSp modSp add">
        <pc:chgData name="Daniel Maxic" userId="a0b7c7a5d0318692" providerId="LiveId" clId="{42BF769C-185E-654B-AA1E-2B3D400FAD89}" dt="2019-11-20T04:41:50.452" v="2530" actId="14100"/>
        <pc:sldMkLst>
          <pc:docMk/>
          <pc:sldMk cId="1839362216" sldId="294"/>
        </pc:sldMkLst>
        <pc:spChg chg="mod">
          <ac:chgData name="Daniel Maxic" userId="a0b7c7a5d0318692" providerId="LiveId" clId="{42BF769C-185E-654B-AA1E-2B3D400FAD89}" dt="2019-11-20T04:41:29.641" v="2527"/>
          <ac:spMkLst>
            <pc:docMk/>
            <pc:sldMk cId="1839362216" sldId="294"/>
            <ac:spMk id="3" creationId="{DA3F2970-66DC-7B42-A891-F2779C010F14}"/>
          </ac:spMkLst>
        </pc:spChg>
        <pc:spChg chg="mod">
          <ac:chgData name="Daniel Maxic" userId="a0b7c7a5d0318692" providerId="LiveId" clId="{42BF769C-185E-654B-AA1E-2B3D400FAD89}" dt="2019-11-20T04:41:27.862" v="2526"/>
          <ac:spMkLst>
            <pc:docMk/>
            <pc:sldMk cId="1839362216" sldId="294"/>
            <ac:spMk id="4" creationId="{09BE79CE-EDA8-F149-A331-5E209B70AE84}"/>
          </ac:spMkLst>
        </pc:spChg>
        <pc:graphicFrameChg chg="add modGraphic">
          <ac:chgData name="Daniel Maxic" userId="a0b7c7a5d0318692" providerId="LiveId" clId="{42BF769C-185E-654B-AA1E-2B3D400FAD89}" dt="2019-11-20T04:41:50.452" v="2530" actId="14100"/>
          <ac:graphicFrameMkLst>
            <pc:docMk/>
            <pc:sldMk cId="1839362216" sldId="294"/>
            <ac:graphicFrameMk id="2" creationId="{B0D7CC9C-51B5-9541-8A42-5D2C6B993E4E}"/>
          </ac:graphicFrameMkLst>
        </pc:graphicFrameChg>
      </pc:sldChg>
      <pc:sldChg chg="addSp delSp modSp add">
        <pc:chgData name="Daniel Maxic" userId="a0b7c7a5d0318692" providerId="LiveId" clId="{42BF769C-185E-654B-AA1E-2B3D400FAD89}" dt="2019-11-20T04:51:05.160" v="2628" actId="1076"/>
        <pc:sldMkLst>
          <pc:docMk/>
          <pc:sldMk cId="3347174656" sldId="295"/>
        </pc:sldMkLst>
        <pc:spChg chg="add del mod">
          <ac:chgData name="Daniel Maxic" userId="a0b7c7a5d0318692" providerId="LiveId" clId="{42BF769C-185E-654B-AA1E-2B3D400FAD89}" dt="2019-11-20T04:45:45.097" v="2594" actId="20577"/>
          <ac:spMkLst>
            <pc:docMk/>
            <pc:sldMk cId="3347174656" sldId="295"/>
            <ac:spMk id="2" creationId="{0FFB91F9-2E22-6C47-AB44-418A79810F6C}"/>
          </ac:spMkLst>
        </pc:spChg>
        <pc:spChg chg="mod">
          <ac:chgData name="Daniel Maxic" userId="a0b7c7a5d0318692" providerId="LiveId" clId="{42BF769C-185E-654B-AA1E-2B3D400FAD89}" dt="2019-11-20T04:51:00.048" v="2627" actId="207"/>
          <ac:spMkLst>
            <pc:docMk/>
            <pc:sldMk cId="3347174656" sldId="295"/>
            <ac:spMk id="21" creationId="{5AA91100-8641-6248-8833-76789B59E7BE}"/>
          </ac:spMkLst>
        </pc:spChg>
        <pc:picChg chg="add mod">
          <ac:chgData name="Daniel Maxic" userId="a0b7c7a5d0318692" providerId="LiveId" clId="{42BF769C-185E-654B-AA1E-2B3D400FAD89}" dt="2019-11-20T04:51:05.160" v="2628" actId="1076"/>
          <ac:picMkLst>
            <pc:docMk/>
            <pc:sldMk cId="3347174656" sldId="295"/>
            <ac:picMk id="3" creationId="{500E1B84-BC48-5B41-B9CF-C3786B85019F}"/>
          </ac:picMkLst>
        </pc:picChg>
      </pc:sldChg>
      <pc:sldChg chg="addSp delSp modSp add">
        <pc:chgData name="Daniel Maxic" userId="a0b7c7a5d0318692" providerId="LiveId" clId="{42BF769C-185E-654B-AA1E-2B3D400FAD89}" dt="2019-11-20T04:46:40.763" v="2599" actId="20577"/>
        <pc:sldMkLst>
          <pc:docMk/>
          <pc:sldMk cId="2454321806" sldId="296"/>
        </pc:sldMkLst>
        <pc:spChg chg="mod">
          <ac:chgData name="Daniel Maxic" userId="a0b7c7a5d0318692" providerId="LiveId" clId="{42BF769C-185E-654B-AA1E-2B3D400FAD89}" dt="2019-11-20T04:42:37.166" v="2536" actId="782"/>
          <ac:spMkLst>
            <pc:docMk/>
            <pc:sldMk cId="2454321806" sldId="296"/>
            <ac:spMk id="3" creationId="{DA3F2970-66DC-7B42-A891-F2779C010F14}"/>
          </ac:spMkLst>
        </pc:spChg>
        <pc:spChg chg="mod">
          <ac:chgData name="Daniel Maxic" userId="a0b7c7a5d0318692" providerId="LiveId" clId="{42BF769C-185E-654B-AA1E-2B3D400FAD89}" dt="2019-11-20T04:45:14.107" v="2590" actId="14100"/>
          <ac:spMkLst>
            <pc:docMk/>
            <pc:sldMk cId="2454321806" sldId="296"/>
            <ac:spMk id="4" creationId="{09BE79CE-EDA8-F149-A331-5E209B70AE84}"/>
          </ac:spMkLst>
        </pc:spChg>
        <pc:graphicFrameChg chg="del">
          <ac:chgData name="Daniel Maxic" userId="a0b7c7a5d0318692" providerId="LiveId" clId="{42BF769C-185E-654B-AA1E-2B3D400FAD89}" dt="2019-11-20T04:44:33.080" v="2578" actId="478"/>
          <ac:graphicFrameMkLst>
            <pc:docMk/>
            <pc:sldMk cId="2454321806" sldId="296"/>
            <ac:graphicFrameMk id="2" creationId="{B0D7CC9C-51B5-9541-8A42-5D2C6B993E4E}"/>
          </ac:graphicFrameMkLst>
        </pc:graphicFrameChg>
        <pc:graphicFrameChg chg="add mod modGraphic">
          <ac:chgData name="Daniel Maxic" userId="a0b7c7a5d0318692" providerId="LiveId" clId="{42BF769C-185E-654B-AA1E-2B3D400FAD89}" dt="2019-11-20T04:46:40.763" v="2599" actId="20577"/>
          <ac:graphicFrameMkLst>
            <pc:docMk/>
            <pc:sldMk cId="2454321806" sldId="296"/>
            <ac:graphicFrameMk id="5" creationId="{1925EE27-AC7E-594B-BA81-11413212F48F}"/>
          </ac:graphicFrameMkLst>
        </pc:graphicFrameChg>
      </pc:sldChg>
      <pc:sldChg chg="add del">
        <pc:chgData name="Daniel Maxic" userId="a0b7c7a5d0318692" providerId="LiveId" clId="{42BF769C-185E-654B-AA1E-2B3D400FAD89}" dt="2019-11-20T04:42:20.119" v="2533"/>
        <pc:sldMkLst>
          <pc:docMk/>
          <pc:sldMk cId="253995766" sldId="297"/>
        </pc:sldMkLst>
      </pc:sldChg>
      <pc:sldChg chg="modSp add del mod modClrScheme chgLayout">
        <pc:chgData name="Daniel Maxic" userId="a0b7c7a5d0318692" providerId="LiveId" clId="{42BF769C-185E-654B-AA1E-2B3D400FAD89}" dt="2019-11-20T04:55:54.889" v="2667" actId="2696"/>
        <pc:sldMkLst>
          <pc:docMk/>
          <pc:sldMk cId="2891199464" sldId="297"/>
        </pc:sldMkLst>
        <pc:spChg chg="mod ord">
          <ac:chgData name="Daniel Maxic" userId="a0b7c7a5d0318692" providerId="LiveId" clId="{42BF769C-185E-654B-AA1E-2B3D400FAD89}" dt="2019-11-20T04:54:02.464" v="2643" actId="700"/>
          <ac:spMkLst>
            <pc:docMk/>
            <pc:sldMk cId="2891199464" sldId="297"/>
            <ac:spMk id="205" creationId="{00000000-0000-0000-0000-000000000000}"/>
          </ac:spMkLst>
        </pc:spChg>
        <pc:spChg chg="mod ord">
          <ac:chgData name="Daniel Maxic" userId="a0b7c7a5d0318692" providerId="LiveId" clId="{42BF769C-185E-654B-AA1E-2B3D400FAD89}" dt="2019-11-20T04:54:34.530" v="2656" actId="1076"/>
          <ac:spMkLst>
            <pc:docMk/>
            <pc:sldMk cId="2891199464" sldId="297"/>
            <ac:spMk id="206" creationId="{00000000-0000-0000-0000-000000000000}"/>
          </ac:spMkLst>
        </pc:spChg>
        <pc:spChg chg="mod ord">
          <ac:chgData name="Daniel Maxic" userId="a0b7c7a5d0318692" providerId="LiveId" clId="{42BF769C-185E-654B-AA1E-2B3D400FAD89}" dt="2019-11-20T04:55:52.769" v="2666" actId="20577"/>
          <ac:spMkLst>
            <pc:docMk/>
            <pc:sldMk cId="2891199464" sldId="297"/>
            <ac:spMk id="207" creationId="{00000000-0000-0000-0000-000000000000}"/>
          </ac:spMkLst>
        </pc:spChg>
      </pc:sldChg>
      <pc:sldChg chg="new del">
        <pc:chgData name="Daniel Maxic" userId="a0b7c7a5d0318692" providerId="LiveId" clId="{42BF769C-185E-654B-AA1E-2B3D400FAD89}" dt="2019-11-20T04:59:28.760" v="2690" actId="2696"/>
        <pc:sldMkLst>
          <pc:docMk/>
          <pc:sldMk cId="2449999061" sldId="298"/>
        </pc:sldMkLst>
      </pc:sldChg>
      <pc:sldChg chg="modSp add">
        <pc:chgData name="Daniel Maxic" userId="a0b7c7a5d0318692" providerId="LiveId" clId="{42BF769C-185E-654B-AA1E-2B3D400FAD89}" dt="2019-11-20T06:43:48.060" v="3308"/>
        <pc:sldMkLst>
          <pc:docMk/>
          <pc:sldMk cId="566560519" sldId="299"/>
        </pc:sldMkLst>
        <pc:spChg chg="mod">
          <ac:chgData name="Daniel Maxic" userId="a0b7c7a5d0318692" providerId="LiveId" clId="{42BF769C-185E-654B-AA1E-2B3D400FAD89}" dt="2019-11-20T06:43:48.060" v="3308"/>
          <ac:spMkLst>
            <pc:docMk/>
            <pc:sldMk cId="566560519" sldId="299"/>
            <ac:spMk id="2" creationId="{F76B7705-4F1E-7049-A5F5-B0858DCABC3D}"/>
          </ac:spMkLst>
        </pc:spChg>
      </pc:sldChg>
      <pc:sldChg chg="modSp add">
        <pc:chgData name="Daniel Maxic" userId="a0b7c7a5d0318692" providerId="LiveId" clId="{42BF769C-185E-654B-AA1E-2B3D400FAD89}" dt="2019-11-20T05:03:33.810" v="2735" actId="782"/>
        <pc:sldMkLst>
          <pc:docMk/>
          <pc:sldMk cId="4055006664" sldId="300"/>
        </pc:sldMkLst>
        <pc:spChg chg="mod">
          <ac:chgData name="Daniel Maxic" userId="a0b7c7a5d0318692" providerId="LiveId" clId="{42BF769C-185E-654B-AA1E-2B3D400FAD89}" dt="2019-11-20T05:03:33.810" v="2735" actId="782"/>
          <ac:spMkLst>
            <pc:docMk/>
            <pc:sldMk cId="4055006664" sldId="300"/>
            <ac:spMk id="2" creationId="{F76B7705-4F1E-7049-A5F5-B0858DCABC3D}"/>
          </ac:spMkLst>
        </pc:spChg>
      </pc:sldChg>
      <pc:sldChg chg="delSp modSp add">
        <pc:chgData name="Daniel Maxic" userId="a0b7c7a5d0318692" providerId="LiveId" clId="{42BF769C-185E-654B-AA1E-2B3D400FAD89}" dt="2019-11-20T05:05:50.432" v="2745" actId="478"/>
        <pc:sldMkLst>
          <pc:docMk/>
          <pc:sldMk cId="3846644539" sldId="301"/>
        </pc:sldMkLst>
        <pc:spChg chg="mod">
          <ac:chgData name="Daniel Maxic" userId="a0b7c7a5d0318692" providerId="LiveId" clId="{42BF769C-185E-654B-AA1E-2B3D400FAD89}" dt="2019-11-20T05:03:42.396" v="2738" actId="120"/>
          <ac:spMkLst>
            <pc:docMk/>
            <pc:sldMk cId="3846644539" sldId="301"/>
            <ac:spMk id="218" creationId="{00000000-0000-0000-0000-000000000000}"/>
          </ac:spMkLst>
        </pc:spChg>
        <pc:spChg chg="mod">
          <ac:chgData name="Daniel Maxic" userId="a0b7c7a5d0318692" providerId="LiveId" clId="{42BF769C-185E-654B-AA1E-2B3D400FAD89}" dt="2019-11-20T05:04:35.989" v="2741" actId="404"/>
          <ac:spMkLst>
            <pc:docMk/>
            <pc:sldMk cId="3846644539" sldId="301"/>
            <ac:spMk id="220" creationId="{00000000-0000-0000-0000-000000000000}"/>
          </ac:spMkLst>
        </pc:spChg>
        <pc:picChg chg="del">
          <ac:chgData name="Daniel Maxic" userId="a0b7c7a5d0318692" providerId="LiveId" clId="{42BF769C-185E-654B-AA1E-2B3D400FAD89}" dt="2019-11-20T05:05:50.432" v="2745" actId="478"/>
          <ac:picMkLst>
            <pc:docMk/>
            <pc:sldMk cId="3846644539" sldId="301"/>
            <ac:picMk id="219" creationId="{00000000-0000-0000-0000-000000000000}"/>
          </ac:picMkLst>
        </pc:picChg>
      </pc:sldChg>
      <pc:sldChg chg="delSp modSp add">
        <pc:chgData name="Daniel Maxic" userId="a0b7c7a5d0318692" providerId="LiveId" clId="{42BF769C-185E-654B-AA1E-2B3D400FAD89}" dt="2019-11-20T05:35:04.530" v="2951"/>
        <pc:sldMkLst>
          <pc:docMk/>
          <pc:sldMk cId="3329015095" sldId="302"/>
        </pc:sldMkLst>
        <pc:spChg chg="mod">
          <ac:chgData name="Daniel Maxic" userId="a0b7c7a5d0318692" providerId="LiveId" clId="{42BF769C-185E-654B-AA1E-2B3D400FAD89}" dt="2019-11-20T05:05:04.994" v="2744"/>
          <ac:spMkLst>
            <pc:docMk/>
            <pc:sldMk cId="3329015095" sldId="302"/>
            <ac:spMk id="218" creationId="{00000000-0000-0000-0000-000000000000}"/>
          </ac:spMkLst>
        </pc:spChg>
        <pc:spChg chg="mod">
          <ac:chgData name="Daniel Maxic" userId="a0b7c7a5d0318692" providerId="LiveId" clId="{42BF769C-185E-654B-AA1E-2B3D400FAD89}" dt="2019-11-20T05:35:04.530" v="2951"/>
          <ac:spMkLst>
            <pc:docMk/>
            <pc:sldMk cId="3329015095" sldId="302"/>
            <ac:spMk id="220" creationId="{00000000-0000-0000-0000-000000000000}"/>
          </ac:spMkLst>
        </pc:spChg>
        <pc:picChg chg="del">
          <ac:chgData name="Daniel Maxic" userId="a0b7c7a5d0318692" providerId="LiveId" clId="{42BF769C-185E-654B-AA1E-2B3D400FAD89}" dt="2019-11-20T05:05:53.119" v="2746" actId="478"/>
          <ac:picMkLst>
            <pc:docMk/>
            <pc:sldMk cId="3329015095" sldId="302"/>
            <ac:picMk id="219" creationId="{00000000-0000-0000-0000-000000000000}"/>
          </ac:picMkLst>
        </pc:picChg>
      </pc:sldChg>
      <pc:sldChg chg="new">
        <pc:chgData name="Daniel Maxic" userId="a0b7c7a5d0318692" providerId="LiveId" clId="{42BF769C-185E-654B-AA1E-2B3D400FAD89}" dt="2019-11-20T05:07:50.429" v="2754" actId="680"/>
        <pc:sldMkLst>
          <pc:docMk/>
          <pc:sldMk cId="1457946233" sldId="303"/>
        </pc:sldMkLst>
      </pc:sldChg>
      <pc:sldChg chg="new del">
        <pc:chgData name="Daniel Maxic" userId="a0b7c7a5d0318692" providerId="LiveId" clId="{42BF769C-185E-654B-AA1E-2B3D400FAD89}" dt="2019-11-20T05:17:24.150" v="2757" actId="2696"/>
        <pc:sldMkLst>
          <pc:docMk/>
          <pc:sldMk cId="3473803566" sldId="304"/>
        </pc:sldMkLst>
      </pc:sldChg>
      <pc:sldChg chg="add">
        <pc:chgData name="Daniel Maxic" userId="a0b7c7a5d0318692" providerId="LiveId" clId="{42BF769C-185E-654B-AA1E-2B3D400FAD89}" dt="2019-11-20T05:17:19.168" v="2756"/>
        <pc:sldMkLst>
          <pc:docMk/>
          <pc:sldMk cId="2220958643" sldId="305"/>
        </pc:sldMkLst>
      </pc:sldChg>
      <pc:sldChg chg="addSp modSp new">
        <pc:chgData name="Daniel Maxic" userId="a0b7c7a5d0318692" providerId="LiveId" clId="{42BF769C-185E-654B-AA1E-2B3D400FAD89}" dt="2019-11-20T11:41:49.292" v="4231"/>
        <pc:sldMkLst>
          <pc:docMk/>
          <pc:sldMk cId="29804378" sldId="306"/>
        </pc:sldMkLst>
        <pc:spChg chg="add mod">
          <ac:chgData name="Daniel Maxic" userId="a0b7c7a5d0318692" providerId="LiveId" clId="{42BF769C-185E-654B-AA1E-2B3D400FAD89}" dt="2019-11-20T11:40:26.929" v="4181" actId="782"/>
          <ac:spMkLst>
            <pc:docMk/>
            <pc:sldMk cId="29804378" sldId="306"/>
            <ac:spMk id="2" creationId="{04D6D31C-43E5-A748-AE05-6AD75392B646}"/>
          </ac:spMkLst>
        </pc:spChg>
        <pc:spChg chg="add mod">
          <ac:chgData name="Daniel Maxic" userId="a0b7c7a5d0318692" providerId="LiveId" clId="{42BF769C-185E-654B-AA1E-2B3D400FAD89}" dt="2019-11-20T11:40:26.929" v="4181" actId="782"/>
          <ac:spMkLst>
            <pc:docMk/>
            <pc:sldMk cId="29804378" sldId="306"/>
            <ac:spMk id="3" creationId="{FCFB7D5E-3D50-544D-9D9E-197D3ED5DEF3}"/>
          </ac:spMkLst>
        </pc:spChg>
        <pc:spChg chg="add mod">
          <ac:chgData name="Daniel Maxic" userId="a0b7c7a5d0318692" providerId="LiveId" clId="{42BF769C-185E-654B-AA1E-2B3D400FAD89}" dt="2019-11-20T11:41:49.292" v="4231"/>
          <ac:spMkLst>
            <pc:docMk/>
            <pc:sldMk cId="29804378" sldId="306"/>
            <ac:spMk id="4" creationId="{9FF74060-8C94-504A-AFC5-A6D28F184E4A}"/>
          </ac:spMkLst>
        </pc:spChg>
      </pc:sldChg>
      <pc:sldChg chg="addSp modSp add">
        <pc:chgData name="Daniel Maxic" userId="a0b7c7a5d0318692" providerId="LiveId" clId="{42BF769C-185E-654B-AA1E-2B3D400FAD89}" dt="2019-11-20T05:30:49.422" v="2927" actId="20577"/>
        <pc:sldMkLst>
          <pc:docMk/>
          <pc:sldMk cId="1056534150" sldId="307"/>
        </pc:sldMkLst>
        <pc:spChg chg="mod">
          <ac:chgData name="Daniel Maxic" userId="a0b7c7a5d0318692" providerId="LiveId" clId="{42BF769C-185E-654B-AA1E-2B3D400FAD89}" dt="2019-11-20T05:30:38.053" v="2920" actId="20577"/>
          <ac:spMkLst>
            <pc:docMk/>
            <pc:sldMk cId="1056534150" sldId="307"/>
            <ac:spMk id="2" creationId="{04D6D31C-43E5-A748-AE05-6AD75392B646}"/>
          </ac:spMkLst>
        </pc:spChg>
        <pc:spChg chg="add mod">
          <ac:chgData name="Daniel Maxic" userId="a0b7c7a5d0318692" providerId="LiveId" clId="{42BF769C-185E-654B-AA1E-2B3D400FAD89}" dt="2019-11-20T05:30:49.422" v="2927" actId="20577"/>
          <ac:spMkLst>
            <pc:docMk/>
            <pc:sldMk cId="1056534150" sldId="307"/>
            <ac:spMk id="3" creationId="{B817F4C4-CF4C-A342-A60B-96384EDDB8C0}"/>
          </ac:spMkLst>
        </pc:spChg>
      </pc:sldChg>
      <pc:sldChg chg="modSp add ord">
        <pc:chgData name="Daniel Maxic" userId="a0b7c7a5d0318692" providerId="LiveId" clId="{42BF769C-185E-654B-AA1E-2B3D400FAD89}" dt="2019-11-20T05:32:43.986" v="2948"/>
        <pc:sldMkLst>
          <pc:docMk/>
          <pc:sldMk cId="3841216363" sldId="308"/>
        </pc:sldMkLst>
        <pc:spChg chg="mod">
          <ac:chgData name="Daniel Maxic" userId="a0b7c7a5d0318692" providerId="LiveId" clId="{42BF769C-185E-654B-AA1E-2B3D400FAD89}" dt="2019-11-20T05:32:33.370" v="2947" actId="20577"/>
          <ac:spMkLst>
            <pc:docMk/>
            <pc:sldMk cId="3841216363" sldId="308"/>
            <ac:spMk id="2" creationId="{F76B7705-4F1E-7049-A5F5-B0858DCABC3D}"/>
          </ac:spMkLst>
        </pc:spChg>
      </pc:sldChg>
      <pc:sldChg chg="modSp add">
        <pc:chgData name="Daniel Maxic" userId="a0b7c7a5d0318692" providerId="LiveId" clId="{42BF769C-185E-654B-AA1E-2B3D400FAD89}" dt="2019-11-20T05:40:52.982" v="2991" actId="20577"/>
        <pc:sldMkLst>
          <pc:docMk/>
          <pc:sldMk cId="1529747599" sldId="309"/>
        </pc:sldMkLst>
        <pc:spChg chg="mod">
          <ac:chgData name="Daniel Maxic" userId="a0b7c7a5d0318692" providerId="LiveId" clId="{42BF769C-185E-654B-AA1E-2B3D400FAD89}" dt="2019-11-20T05:35:34.850" v="2964" actId="403"/>
          <ac:spMkLst>
            <pc:docMk/>
            <pc:sldMk cId="1529747599" sldId="309"/>
            <ac:spMk id="218" creationId="{00000000-0000-0000-0000-000000000000}"/>
          </ac:spMkLst>
        </pc:spChg>
        <pc:spChg chg="mod">
          <ac:chgData name="Daniel Maxic" userId="a0b7c7a5d0318692" providerId="LiveId" clId="{42BF769C-185E-654B-AA1E-2B3D400FAD89}" dt="2019-11-20T05:40:52.982" v="2991" actId="20577"/>
          <ac:spMkLst>
            <pc:docMk/>
            <pc:sldMk cId="1529747599" sldId="309"/>
            <ac:spMk id="220" creationId="{00000000-0000-0000-0000-000000000000}"/>
          </ac:spMkLst>
        </pc:spChg>
      </pc:sldChg>
      <pc:sldChg chg="addSp delSp modSp add ord">
        <pc:chgData name="Daniel Maxic" userId="a0b7c7a5d0318692" providerId="LiveId" clId="{42BF769C-185E-654B-AA1E-2B3D400FAD89}" dt="2019-11-20T06:30:47.928" v="3093" actId="20577"/>
        <pc:sldMkLst>
          <pc:docMk/>
          <pc:sldMk cId="1821105687" sldId="310"/>
        </pc:sldMkLst>
        <pc:spChg chg="mod">
          <ac:chgData name="Daniel Maxic" userId="a0b7c7a5d0318692" providerId="LiveId" clId="{42BF769C-185E-654B-AA1E-2B3D400FAD89}" dt="2019-11-20T06:21:05.432" v="3027" actId="1076"/>
          <ac:spMkLst>
            <pc:docMk/>
            <pc:sldMk cId="1821105687" sldId="310"/>
            <ac:spMk id="2" creationId="{9BADADDF-2003-C049-8A10-5106EF7B8F1A}"/>
          </ac:spMkLst>
        </pc:spChg>
        <pc:spChg chg="add mod">
          <ac:chgData name="Daniel Maxic" userId="a0b7c7a5d0318692" providerId="LiveId" clId="{42BF769C-185E-654B-AA1E-2B3D400FAD89}" dt="2019-11-20T06:30:47.928" v="3093" actId="20577"/>
          <ac:spMkLst>
            <pc:docMk/>
            <pc:sldMk cId="1821105687" sldId="310"/>
            <ac:spMk id="4" creationId="{899AA56C-E26F-D541-B549-359B20035658}"/>
          </ac:spMkLst>
        </pc:spChg>
        <pc:spChg chg="add del mod">
          <ac:chgData name="Daniel Maxic" userId="a0b7c7a5d0318692" providerId="LiveId" clId="{42BF769C-185E-654B-AA1E-2B3D400FAD89}" dt="2019-11-20T06:29:12.110" v="3054"/>
          <ac:spMkLst>
            <pc:docMk/>
            <pc:sldMk cId="1821105687" sldId="310"/>
            <ac:spMk id="5" creationId="{0A190A11-DF59-5844-9EA8-31707149A14C}"/>
          </ac:spMkLst>
        </pc:spChg>
        <pc:spChg chg="add del mod">
          <ac:chgData name="Daniel Maxic" userId="a0b7c7a5d0318692" providerId="LiveId" clId="{42BF769C-185E-654B-AA1E-2B3D400FAD89}" dt="2019-11-20T06:29:12.112" v="3056"/>
          <ac:spMkLst>
            <pc:docMk/>
            <pc:sldMk cId="1821105687" sldId="310"/>
            <ac:spMk id="6" creationId="{C172DBA1-CBB9-5E40-AF24-C0A76B3B304E}"/>
          </ac:spMkLst>
        </pc:spChg>
        <pc:picChg chg="add mod">
          <ac:chgData name="Daniel Maxic" userId="a0b7c7a5d0318692" providerId="LiveId" clId="{42BF769C-185E-654B-AA1E-2B3D400FAD89}" dt="2019-11-20T06:28:58.172" v="3051" actId="1076"/>
          <ac:picMkLst>
            <pc:docMk/>
            <pc:sldMk cId="1821105687" sldId="310"/>
            <ac:picMk id="3" creationId="{CF46F330-0594-DC4D-A687-1FCB988A24BE}"/>
          </ac:picMkLst>
        </pc:picChg>
        <pc:picChg chg="del">
          <ac:chgData name="Daniel Maxic" userId="a0b7c7a5d0318692" providerId="LiveId" clId="{42BF769C-185E-654B-AA1E-2B3D400FAD89}" dt="2019-11-20T06:20:16.938" v="3017" actId="478"/>
          <ac:picMkLst>
            <pc:docMk/>
            <pc:sldMk cId="1821105687" sldId="310"/>
            <ac:picMk id="1025" creationId="{309186F5-54E9-1E45-A534-F3883E8ECC42}"/>
          </ac:picMkLst>
        </pc:picChg>
      </pc:sldChg>
      <pc:sldChg chg="add del">
        <pc:chgData name="Daniel Maxic" userId="a0b7c7a5d0318692" providerId="LiveId" clId="{42BF769C-185E-654B-AA1E-2B3D400FAD89}" dt="2019-11-20T06:21:30.016" v="3033"/>
        <pc:sldMkLst>
          <pc:docMk/>
          <pc:sldMk cId="119608731" sldId="311"/>
        </pc:sldMkLst>
      </pc:sldChg>
      <pc:sldChg chg="add del">
        <pc:chgData name="Daniel Maxic" userId="a0b7c7a5d0318692" providerId="LiveId" clId="{42BF769C-185E-654B-AA1E-2B3D400FAD89}" dt="2019-11-20T06:20:25.768" v="3019" actId="2696"/>
        <pc:sldMkLst>
          <pc:docMk/>
          <pc:sldMk cId="1694075604" sldId="311"/>
        </pc:sldMkLst>
      </pc:sldChg>
      <pc:sldChg chg="modSp add">
        <pc:chgData name="Daniel Maxic" userId="a0b7c7a5d0318692" providerId="LiveId" clId="{42BF769C-185E-654B-AA1E-2B3D400FAD89}" dt="2019-11-20T06:21:46.288" v="3035"/>
        <pc:sldMkLst>
          <pc:docMk/>
          <pc:sldMk cId="3432584807" sldId="311"/>
        </pc:sldMkLst>
        <pc:spChg chg="mod">
          <ac:chgData name="Daniel Maxic" userId="a0b7c7a5d0318692" providerId="LiveId" clId="{42BF769C-185E-654B-AA1E-2B3D400FAD89}" dt="2019-11-20T06:21:46.288" v="3035"/>
          <ac:spMkLst>
            <pc:docMk/>
            <pc:sldMk cId="3432584807" sldId="311"/>
            <ac:spMk id="3" creationId="{4EFC18E3-ED64-E842-AC53-D8B3EF3438D8}"/>
          </ac:spMkLst>
        </pc:spChg>
      </pc:sldChg>
      <pc:sldChg chg="modSp add">
        <pc:chgData name="Daniel Maxic" userId="a0b7c7a5d0318692" providerId="LiveId" clId="{42BF769C-185E-654B-AA1E-2B3D400FAD89}" dt="2019-11-20T06:37:05.594" v="3162" actId="113"/>
        <pc:sldMkLst>
          <pc:docMk/>
          <pc:sldMk cId="1490743351" sldId="312"/>
        </pc:sldMkLst>
        <pc:spChg chg="mod">
          <ac:chgData name="Daniel Maxic" userId="a0b7c7a5d0318692" providerId="LiveId" clId="{42BF769C-185E-654B-AA1E-2B3D400FAD89}" dt="2019-11-20T06:37:05.594" v="3162" actId="113"/>
          <ac:spMkLst>
            <pc:docMk/>
            <pc:sldMk cId="1490743351" sldId="312"/>
            <ac:spMk id="4" creationId="{899AA56C-E26F-D541-B549-359B20035658}"/>
          </ac:spMkLst>
        </pc:spChg>
      </pc:sldChg>
      <pc:sldChg chg="add del">
        <pc:chgData name="Daniel Maxic" userId="a0b7c7a5d0318692" providerId="LiveId" clId="{42BF769C-185E-654B-AA1E-2B3D400FAD89}" dt="2019-11-20T06:21:30.016" v="3033"/>
        <pc:sldMkLst>
          <pc:docMk/>
          <pc:sldMk cId="4248653645" sldId="312"/>
        </pc:sldMkLst>
      </pc:sldChg>
      <pc:sldChg chg="addSp delSp modSp add setBg">
        <pc:chgData name="Daniel Maxic" userId="a0b7c7a5d0318692" providerId="LiveId" clId="{42BF769C-185E-654B-AA1E-2B3D400FAD89}" dt="2019-11-20T06:35:55.827" v="3153" actId="20577"/>
        <pc:sldMkLst>
          <pc:docMk/>
          <pc:sldMk cId="178075187" sldId="313"/>
        </pc:sldMkLst>
        <pc:spChg chg="mod">
          <ac:chgData name="Daniel Maxic" userId="a0b7c7a5d0318692" providerId="LiveId" clId="{42BF769C-185E-654B-AA1E-2B3D400FAD89}" dt="2019-11-20T06:32:48.082" v="3115" actId="12"/>
          <ac:spMkLst>
            <pc:docMk/>
            <pc:sldMk cId="178075187" sldId="313"/>
            <ac:spMk id="4" creationId="{899AA56C-E26F-D541-B549-359B20035658}"/>
          </ac:spMkLst>
        </pc:spChg>
        <pc:spChg chg="add mod">
          <ac:chgData name="Daniel Maxic" userId="a0b7c7a5d0318692" providerId="LiveId" clId="{42BF769C-185E-654B-AA1E-2B3D400FAD89}" dt="2019-11-20T06:35:55.827" v="3153" actId="20577"/>
          <ac:spMkLst>
            <pc:docMk/>
            <pc:sldMk cId="178075187" sldId="313"/>
            <ac:spMk id="7" creationId="{68AA3E9D-E169-5E44-A2C6-3233ADF118B0}"/>
          </ac:spMkLst>
        </pc:spChg>
        <pc:spChg chg="add del">
          <ac:chgData name="Daniel Maxic" userId="a0b7c7a5d0318692" providerId="LiveId" clId="{42BF769C-185E-654B-AA1E-2B3D400FAD89}" dt="2019-11-20T06:34:49.524" v="3135"/>
          <ac:spMkLst>
            <pc:docMk/>
            <pc:sldMk cId="178075187" sldId="313"/>
            <ac:spMk id="8" creationId="{A6B2379E-FF17-8149-8542-C2BB5043B208}"/>
          </ac:spMkLst>
        </pc:spChg>
        <pc:spChg chg="add del">
          <ac:chgData name="Daniel Maxic" userId="a0b7c7a5d0318692" providerId="LiveId" clId="{42BF769C-185E-654B-AA1E-2B3D400FAD89}" dt="2019-11-20T06:34:52.041" v="3137"/>
          <ac:spMkLst>
            <pc:docMk/>
            <pc:sldMk cId="178075187" sldId="313"/>
            <ac:spMk id="9" creationId="{5D471ACA-EFD6-2E45-B561-E37884BDB249}"/>
          </ac:spMkLst>
        </pc:spChg>
        <pc:picChg chg="del">
          <ac:chgData name="Daniel Maxic" userId="a0b7c7a5d0318692" providerId="LiveId" clId="{42BF769C-185E-654B-AA1E-2B3D400FAD89}" dt="2019-11-20T06:33:57.583" v="3119" actId="478"/>
          <ac:picMkLst>
            <pc:docMk/>
            <pc:sldMk cId="178075187" sldId="313"/>
            <ac:picMk id="3" creationId="{CF46F330-0594-DC4D-A687-1FCB988A24BE}"/>
          </ac:picMkLst>
        </pc:picChg>
        <pc:picChg chg="add mod">
          <ac:chgData name="Daniel Maxic" userId="a0b7c7a5d0318692" providerId="LiveId" clId="{42BF769C-185E-654B-AA1E-2B3D400FAD89}" dt="2019-11-20T06:34:34.983" v="3131" actId="1076"/>
          <ac:picMkLst>
            <pc:docMk/>
            <pc:sldMk cId="178075187" sldId="313"/>
            <ac:picMk id="5" creationId="{93D00BC2-B2E3-A846-9F1D-3A30096BA069}"/>
          </ac:picMkLst>
        </pc:picChg>
        <pc:picChg chg="add mod">
          <ac:chgData name="Daniel Maxic" userId="a0b7c7a5d0318692" providerId="LiveId" clId="{42BF769C-185E-654B-AA1E-2B3D400FAD89}" dt="2019-11-20T06:34:37.589" v="3132" actId="1076"/>
          <ac:picMkLst>
            <pc:docMk/>
            <pc:sldMk cId="178075187" sldId="313"/>
            <ac:picMk id="6" creationId="{D2644BE9-9C86-A446-ABC8-F1F9E278FF1E}"/>
          </ac:picMkLst>
        </pc:picChg>
        <pc:picChg chg="add del">
          <ac:chgData name="Daniel Maxic" userId="a0b7c7a5d0318692" providerId="LiveId" clId="{42BF769C-185E-654B-AA1E-2B3D400FAD89}" dt="2019-11-20T06:34:49.524" v="3135"/>
          <ac:picMkLst>
            <pc:docMk/>
            <pc:sldMk cId="178075187" sldId="313"/>
            <ac:picMk id="1027" creationId="{4FC57009-C5B9-D248-99E8-58B7C92FF630}"/>
          </ac:picMkLst>
        </pc:picChg>
        <pc:picChg chg="add del">
          <ac:chgData name="Daniel Maxic" userId="a0b7c7a5d0318692" providerId="LiveId" clId="{42BF769C-185E-654B-AA1E-2B3D400FAD89}" dt="2019-11-20T06:34:52.041" v="3137"/>
          <ac:picMkLst>
            <pc:docMk/>
            <pc:sldMk cId="178075187" sldId="313"/>
            <ac:picMk id="1029" creationId="{A3BB5180-CF5E-A148-B384-22100E243856}"/>
          </ac:picMkLst>
        </pc:picChg>
      </pc:sldChg>
      <pc:sldChg chg="add del">
        <pc:chgData name="Daniel Maxic" userId="a0b7c7a5d0318692" providerId="LiveId" clId="{42BF769C-185E-654B-AA1E-2B3D400FAD89}" dt="2019-11-20T06:21:30.016" v="3033"/>
        <pc:sldMkLst>
          <pc:docMk/>
          <pc:sldMk cId="3409653319" sldId="313"/>
        </pc:sldMkLst>
      </pc:sldChg>
      <pc:sldChg chg="modSp add">
        <pc:chgData name="Daniel Maxic" userId="a0b7c7a5d0318692" providerId="LiveId" clId="{42BF769C-185E-654B-AA1E-2B3D400FAD89}" dt="2019-11-20T06:31:39.460" v="3107"/>
        <pc:sldMkLst>
          <pc:docMk/>
          <pc:sldMk cId="2613705523" sldId="314"/>
        </pc:sldMkLst>
        <pc:spChg chg="mod">
          <ac:chgData name="Daniel Maxic" userId="a0b7c7a5d0318692" providerId="LiveId" clId="{42BF769C-185E-654B-AA1E-2B3D400FAD89}" dt="2019-11-20T06:31:22.861" v="3104" actId="20577"/>
          <ac:spMkLst>
            <pc:docMk/>
            <pc:sldMk cId="2613705523" sldId="314"/>
            <ac:spMk id="2" creationId="{9BADADDF-2003-C049-8A10-5106EF7B8F1A}"/>
          </ac:spMkLst>
        </pc:spChg>
        <pc:spChg chg="mod">
          <ac:chgData name="Daniel Maxic" userId="a0b7c7a5d0318692" providerId="LiveId" clId="{42BF769C-185E-654B-AA1E-2B3D400FAD89}" dt="2019-11-20T06:31:39.460" v="3107"/>
          <ac:spMkLst>
            <pc:docMk/>
            <pc:sldMk cId="2613705523" sldId="314"/>
            <ac:spMk id="4" creationId="{899AA56C-E26F-D541-B549-359B20035658}"/>
          </ac:spMkLst>
        </pc:spChg>
      </pc:sldChg>
      <pc:sldChg chg="add del">
        <pc:chgData name="Daniel Maxic" userId="a0b7c7a5d0318692" providerId="LiveId" clId="{42BF769C-185E-654B-AA1E-2B3D400FAD89}" dt="2019-11-20T06:31:29.811" v="3106"/>
        <pc:sldMkLst>
          <pc:docMk/>
          <pc:sldMk cId="2913025456" sldId="315"/>
        </pc:sldMkLst>
      </pc:sldChg>
      <pc:sldChg chg="addSp delSp modSp add">
        <pc:chgData name="Daniel Maxic" userId="a0b7c7a5d0318692" providerId="LiveId" clId="{42BF769C-185E-654B-AA1E-2B3D400FAD89}" dt="2019-11-20T06:37:31.857" v="3168" actId="1076"/>
        <pc:sldMkLst>
          <pc:docMk/>
          <pc:sldMk cId="3065200908" sldId="315"/>
        </pc:sldMkLst>
        <pc:picChg chg="del">
          <ac:chgData name="Daniel Maxic" userId="a0b7c7a5d0318692" providerId="LiveId" clId="{42BF769C-185E-654B-AA1E-2B3D400FAD89}" dt="2019-11-20T06:37:22.737" v="3164" actId="478"/>
          <ac:picMkLst>
            <pc:docMk/>
            <pc:sldMk cId="3065200908" sldId="315"/>
            <ac:picMk id="3" creationId="{CF46F330-0594-DC4D-A687-1FCB988A24BE}"/>
          </ac:picMkLst>
        </pc:picChg>
        <pc:picChg chg="add mod">
          <ac:chgData name="Daniel Maxic" userId="a0b7c7a5d0318692" providerId="LiveId" clId="{42BF769C-185E-654B-AA1E-2B3D400FAD89}" dt="2019-11-20T06:37:31.857" v="3168" actId="1076"/>
          <ac:picMkLst>
            <pc:docMk/>
            <pc:sldMk cId="3065200908" sldId="315"/>
            <ac:picMk id="7" creationId="{BE3F46E3-C509-BF41-A3ED-FE2EE9346369}"/>
          </ac:picMkLst>
        </pc:picChg>
      </pc:sldChg>
      <pc:sldChg chg="addSp delSp modSp add">
        <pc:chgData name="Daniel Maxic" userId="a0b7c7a5d0318692" providerId="LiveId" clId="{42BF769C-185E-654B-AA1E-2B3D400FAD89}" dt="2019-11-20T06:38:44.202" v="3179" actId="1076"/>
        <pc:sldMkLst>
          <pc:docMk/>
          <pc:sldMk cId="862490161" sldId="316"/>
        </pc:sldMkLst>
        <pc:spChg chg="mod">
          <ac:chgData name="Daniel Maxic" userId="a0b7c7a5d0318692" providerId="LiveId" clId="{42BF769C-185E-654B-AA1E-2B3D400FAD89}" dt="2019-11-20T06:38:27.208" v="3175" actId="115"/>
          <ac:spMkLst>
            <pc:docMk/>
            <pc:sldMk cId="862490161" sldId="316"/>
            <ac:spMk id="4" creationId="{899AA56C-E26F-D541-B549-359B20035658}"/>
          </ac:spMkLst>
        </pc:spChg>
        <pc:picChg chg="add mod">
          <ac:chgData name="Daniel Maxic" userId="a0b7c7a5d0318692" providerId="LiveId" clId="{42BF769C-185E-654B-AA1E-2B3D400FAD89}" dt="2019-11-20T06:38:44.202" v="3179" actId="1076"/>
          <ac:picMkLst>
            <pc:docMk/>
            <pc:sldMk cId="862490161" sldId="316"/>
            <ac:picMk id="3" creationId="{E7072A60-C303-9C4C-94FA-2441A13D1257}"/>
          </ac:picMkLst>
        </pc:picChg>
        <pc:picChg chg="del">
          <ac:chgData name="Daniel Maxic" userId="a0b7c7a5d0318692" providerId="LiveId" clId="{42BF769C-185E-654B-AA1E-2B3D400FAD89}" dt="2019-11-20T06:38:37.867" v="3176" actId="478"/>
          <ac:picMkLst>
            <pc:docMk/>
            <pc:sldMk cId="862490161" sldId="316"/>
            <ac:picMk id="7" creationId="{BE3F46E3-C509-BF41-A3ED-FE2EE9346369}"/>
          </ac:picMkLst>
        </pc:picChg>
      </pc:sldChg>
      <pc:sldChg chg="add">
        <pc:chgData name="Daniel Maxic" userId="a0b7c7a5d0318692" providerId="LiveId" clId="{42BF769C-185E-654B-AA1E-2B3D400FAD89}" dt="2019-11-20T06:38:48.689" v="3180"/>
        <pc:sldMkLst>
          <pc:docMk/>
          <pc:sldMk cId="2007564483" sldId="317"/>
        </pc:sldMkLst>
      </pc:sldChg>
      <pc:sldChg chg="modSp add">
        <pc:chgData name="Daniel Maxic" userId="a0b7c7a5d0318692" providerId="LiveId" clId="{42BF769C-185E-654B-AA1E-2B3D400FAD89}" dt="2019-11-20T06:39:49.313" v="3186" actId="115"/>
        <pc:sldMkLst>
          <pc:docMk/>
          <pc:sldMk cId="1664530848" sldId="318"/>
        </pc:sldMkLst>
        <pc:spChg chg="mod">
          <ac:chgData name="Daniel Maxic" userId="a0b7c7a5d0318692" providerId="LiveId" clId="{42BF769C-185E-654B-AA1E-2B3D400FAD89}" dt="2019-11-20T06:39:49.313" v="3186" actId="115"/>
          <ac:spMkLst>
            <pc:docMk/>
            <pc:sldMk cId="1664530848" sldId="318"/>
            <ac:spMk id="4" creationId="{899AA56C-E26F-D541-B549-359B20035658}"/>
          </ac:spMkLst>
        </pc:spChg>
      </pc:sldChg>
      <pc:sldChg chg="addSp delSp modSp add">
        <pc:chgData name="Daniel Maxic" userId="a0b7c7a5d0318692" providerId="LiveId" clId="{42BF769C-185E-654B-AA1E-2B3D400FAD89}" dt="2019-11-20T06:40:54.857" v="3193" actId="14100"/>
        <pc:sldMkLst>
          <pc:docMk/>
          <pc:sldMk cId="3453799458" sldId="319"/>
        </pc:sldMkLst>
        <pc:spChg chg="del">
          <ac:chgData name="Daniel Maxic" userId="a0b7c7a5d0318692" providerId="LiveId" clId="{42BF769C-185E-654B-AA1E-2B3D400FAD89}" dt="2019-11-20T06:40:40.519" v="3189" actId="478"/>
          <ac:spMkLst>
            <pc:docMk/>
            <pc:sldMk cId="3453799458" sldId="319"/>
            <ac:spMk id="220" creationId="{00000000-0000-0000-0000-000000000000}"/>
          </ac:spMkLst>
        </pc:spChg>
        <pc:picChg chg="add mod">
          <ac:chgData name="Daniel Maxic" userId="a0b7c7a5d0318692" providerId="LiveId" clId="{42BF769C-185E-654B-AA1E-2B3D400FAD89}" dt="2019-11-20T06:40:54.857" v="3193" actId="14100"/>
          <ac:picMkLst>
            <pc:docMk/>
            <pc:sldMk cId="3453799458" sldId="319"/>
            <ac:picMk id="2" creationId="{E9E493EC-56CB-134B-BD7D-14B9FA8F717E}"/>
          </ac:picMkLst>
        </pc:picChg>
        <pc:picChg chg="del">
          <ac:chgData name="Daniel Maxic" userId="a0b7c7a5d0318692" providerId="LiveId" clId="{42BF769C-185E-654B-AA1E-2B3D400FAD89}" dt="2019-11-20T06:40:37.443" v="3188" actId="478"/>
          <ac:picMkLst>
            <pc:docMk/>
            <pc:sldMk cId="3453799458" sldId="319"/>
            <ac:picMk id="219" creationId="{00000000-0000-0000-0000-000000000000}"/>
          </ac:picMkLst>
        </pc:picChg>
      </pc:sldChg>
      <pc:sldChg chg="add del">
        <pc:chgData name="Daniel Maxic" userId="a0b7c7a5d0318692" providerId="LiveId" clId="{42BF769C-185E-654B-AA1E-2B3D400FAD89}" dt="2019-11-20T06:40:44.208" v="3191"/>
        <pc:sldMkLst>
          <pc:docMk/>
          <pc:sldMk cId="74767027" sldId="320"/>
        </pc:sldMkLst>
      </pc:sldChg>
      <pc:sldChg chg="modSp add">
        <pc:chgData name="Daniel Maxic" userId="a0b7c7a5d0318692" providerId="LiveId" clId="{42BF769C-185E-654B-AA1E-2B3D400FAD89}" dt="2019-11-20T06:58:18.235" v="3671" actId="1076"/>
        <pc:sldMkLst>
          <pc:docMk/>
          <pc:sldMk cId="81135174" sldId="320"/>
        </pc:sldMkLst>
        <pc:spChg chg="mod">
          <ac:chgData name="Daniel Maxic" userId="a0b7c7a5d0318692" providerId="LiveId" clId="{42BF769C-185E-654B-AA1E-2B3D400FAD89}" dt="2019-11-20T06:58:18.235" v="3671" actId="1076"/>
          <ac:spMkLst>
            <pc:docMk/>
            <pc:sldMk cId="81135174" sldId="320"/>
            <ac:spMk id="2" creationId="{00000000-0000-0000-0000-000000000000}"/>
          </ac:spMkLst>
        </pc:spChg>
        <pc:spChg chg="mod">
          <ac:chgData name="Daniel Maxic" userId="a0b7c7a5d0318692" providerId="LiveId" clId="{42BF769C-185E-654B-AA1E-2B3D400FAD89}" dt="2019-11-20T06:58:15.381" v="3670" actId="1076"/>
          <ac:spMkLst>
            <pc:docMk/>
            <pc:sldMk cId="81135174" sldId="320"/>
            <ac:spMk id="3" creationId="{679CBE9C-0D00-8B49-8B4E-188A157B4595}"/>
          </ac:spMkLst>
        </pc:spChg>
      </pc:sldChg>
      <pc:sldChg chg="add">
        <pc:chgData name="Daniel Maxic" userId="a0b7c7a5d0318692" providerId="LiveId" clId="{42BF769C-185E-654B-AA1E-2B3D400FAD89}" dt="2019-11-20T11:24:44.190" v="4016"/>
        <pc:sldMkLst>
          <pc:docMk/>
          <pc:sldMk cId="838269837" sldId="321"/>
        </pc:sldMkLst>
      </pc:sldChg>
      <pc:sldChg chg="add">
        <pc:chgData name="Daniel Maxic" userId="a0b7c7a5d0318692" providerId="LiveId" clId="{42BF769C-185E-654B-AA1E-2B3D400FAD89}" dt="2019-11-20T11:24:44.190" v="4016"/>
        <pc:sldMkLst>
          <pc:docMk/>
          <pc:sldMk cId="440544853" sldId="322"/>
        </pc:sldMkLst>
      </pc:sldChg>
      <pc:sldChg chg="addSp modSp add">
        <pc:chgData name="Daniel Maxic" userId="a0b7c7a5d0318692" providerId="LiveId" clId="{42BF769C-185E-654B-AA1E-2B3D400FAD89}" dt="2019-11-20T11:30:34.138" v="4052" actId="1076"/>
        <pc:sldMkLst>
          <pc:docMk/>
          <pc:sldMk cId="439271343" sldId="323"/>
        </pc:sldMkLst>
        <pc:spChg chg="mod">
          <ac:chgData name="Daniel Maxic" userId="a0b7c7a5d0318692" providerId="LiveId" clId="{42BF769C-185E-654B-AA1E-2B3D400FAD89}" dt="2019-11-20T11:30:03.504" v="4047" actId="14100"/>
          <ac:spMkLst>
            <pc:docMk/>
            <pc:sldMk cId="439271343" sldId="323"/>
            <ac:spMk id="3" creationId="{80917FB3-5B8F-1F42-98DE-56505EB2C05D}"/>
          </ac:spMkLst>
        </pc:spChg>
        <pc:picChg chg="add mod">
          <ac:chgData name="Daniel Maxic" userId="a0b7c7a5d0318692" providerId="LiveId" clId="{42BF769C-185E-654B-AA1E-2B3D400FAD89}" dt="2019-11-20T11:30:34.138" v="4052" actId="1076"/>
          <ac:picMkLst>
            <pc:docMk/>
            <pc:sldMk cId="439271343" sldId="323"/>
            <ac:picMk id="2" creationId="{5B936A78-3F94-8A48-B76B-A618B342C14F}"/>
          </ac:picMkLst>
        </pc:picChg>
      </pc:sldChg>
      <pc:sldChg chg="add del">
        <pc:chgData name="Daniel Maxic" userId="a0b7c7a5d0318692" providerId="LiveId" clId="{42BF769C-185E-654B-AA1E-2B3D400FAD89}" dt="2019-11-20T11:38:55.345" v="4169" actId="2696"/>
        <pc:sldMkLst>
          <pc:docMk/>
          <pc:sldMk cId="1187807587" sldId="324"/>
        </pc:sldMkLst>
      </pc:sldChg>
      <pc:sldChg chg="modSp add">
        <pc:chgData name="Daniel Maxic" userId="a0b7c7a5d0318692" providerId="LiveId" clId="{42BF769C-185E-654B-AA1E-2B3D400FAD89}" dt="2019-11-20T11:35:23.194" v="4143" actId="20577"/>
        <pc:sldMkLst>
          <pc:docMk/>
          <pc:sldMk cId="1601686840" sldId="325"/>
        </pc:sldMkLst>
        <pc:spChg chg="mod">
          <ac:chgData name="Daniel Maxic" userId="a0b7c7a5d0318692" providerId="LiveId" clId="{42BF769C-185E-654B-AA1E-2B3D400FAD89}" dt="2019-11-20T11:35:23.194" v="4143" actId="20577"/>
          <ac:spMkLst>
            <pc:docMk/>
            <pc:sldMk cId="1601686840" sldId="325"/>
            <ac:spMk id="3" creationId="{80917FB3-5B8F-1F42-98DE-56505EB2C05D}"/>
          </ac:spMkLst>
        </pc:spChg>
      </pc:sldChg>
      <pc:sldChg chg="add del">
        <pc:chgData name="Daniel Maxic" userId="a0b7c7a5d0318692" providerId="LiveId" clId="{42BF769C-185E-654B-AA1E-2B3D400FAD89}" dt="2019-11-20T11:39:01.316" v="4170" actId="2696"/>
        <pc:sldMkLst>
          <pc:docMk/>
          <pc:sldMk cId="4029384506" sldId="326"/>
        </pc:sldMkLst>
      </pc:sldChg>
      <pc:sldChg chg="add">
        <pc:chgData name="Daniel Maxic" userId="a0b7c7a5d0318692" providerId="LiveId" clId="{42BF769C-185E-654B-AA1E-2B3D400FAD89}" dt="2019-11-20T11:35:52.909" v="4144"/>
        <pc:sldMkLst>
          <pc:docMk/>
          <pc:sldMk cId="749703820" sldId="327"/>
        </pc:sldMkLst>
      </pc:sldChg>
      <pc:sldChg chg="addSp modSp add">
        <pc:chgData name="Daniel Maxic" userId="a0b7c7a5d0318692" providerId="LiveId" clId="{42BF769C-185E-654B-AA1E-2B3D400FAD89}" dt="2019-11-20T11:38:14.551" v="4168" actId="14100"/>
        <pc:sldMkLst>
          <pc:docMk/>
          <pc:sldMk cId="561984687" sldId="328"/>
        </pc:sldMkLst>
        <pc:spChg chg="mod">
          <ac:chgData name="Daniel Maxic" userId="a0b7c7a5d0318692" providerId="LiveId" clId="{42BF769C-185E-654B-AA1E-2B3D400FAD89}" dt="2019-11-20T11:37:51.563" v="4166" actId="20577"/>
          <ac:spMkLst>
            <pc:docMk/>
            <pc:sldMk cId="561984687" sldId="328"/>
            <ac:spMk id="3" creationId="{80917FB3-5B8F-1F42-98DE-56505EB2C05D}"/>
          </ac:spMkLst>
        </pc:spChg>
        <pc:picChg chg="add mod">
          <ac:chgData name="Daniel Maxic" userId="a0b7c7a5d0318692" providerId="LiveId" clId="{42BF769C-185E-654B-AA1E-2B3D400FAD89}" dt="2019-11-20T11:38:14.551" v="4168" actId="14100"/>
          <ac:picMkLst>
            <pc:docMk/>
            <pc:sldMk cId="561984687" sldId="328"/>
            <ac:picMk id="2" creationId="{DE2C97A0-FD17-AB48-AA86-4F6EBB16526E}"/>
          </ac:picMkLst>
        </pc:picChg>
      </pc:sldChg>
      <pc:sldChg chg="add del">
        <pc:chgData name="Daniel Maxic" userId="a0b7c7a5d0318692" providerId="LiveId" clId="{42BF769C-185E-654B-AA1E-2B3D400FAD89}" dt="2019-11-20T11:36:02.749" v="4146"/>
        <pc:sldMkLst>
          <pc:docMk/>
          <pc:sldMk cId="2893346638" sldId="328"/>
        </pc:sldMkLst>
      </pc:sldChg>
      <pc:sldChg chg="addSp modSp add">
        <pc:chgData name="Daniel Maxic" userId="a0b7c7a5d0318692" providerId="LiveId" clId="{42BF769C-185E-654B-AA1E-2B3D400FAD89}" dt="2019-11-20T11:45:21.033" v="4370" actId="15"/>
        <pc:sldMkLst>
          <pc:docMk/>
          <pc:sldMk cId="3522168268" sldId="329"/>
        </pc:sldMkLst>
        <pc:spChg chg="mod">
          <ac:chgData name="Daniel Maxic" userId="a0b7c7a5d0318692" providerId="LiveId" clId="{42BF769C-185E-654B-AA1E-2B3D400FAD89}" dt="2019-11-20T11:42:42.579" v="4239" actId="20577"/>
          <ac:spMkLst>
            <pc:docMk/>
            <pc:sldMk cId="3522168268" sldId="329"/>
            <ac:spMk id="2" creationId="{04D6D31C-43E5-A748-AE05-6AD75392B646}"/>
          </ac:spMkLst>
        </pc:spChg>
        <pc:spChg chg="mod">
          <ac:chgData name="Daniel Maxic" userId="a0b7c7a5d0318692" providerId="LiveId" clId="{42BF769C-185E-654B-AA1E-2B3D400FAD89}" dt="2019-11-20T11:43:53.060" v="4259" actId="208"/>
          <ac:spMkLst>
            <pc:docMk/>
            <pc:sldMk cId="3522168268" sldId="329"/>
            <ac:spMk id="4" creationId="{9FF74060-8C94-504A-AFC5-A6D28F184E4A}"/>
          </ac:spMkLst>
        </pc:spChg>
        <pc:spChg chg="add mod">
          <ac:chgData name="Daniel Maxic" userId="a0b7c7a5d0318692" providerId="LiveId" clId="{42BF769C-185E-654B-AA1E-2B3D400FAD89}" dt="2019-11-20T11:45:21.033" v="4370" actId="15"/>
          <ac:spMkLst>
            <pc:docMk/>
            <pc:sldMk cId="3522168268" sldId="329"/>
            <ac:spMk id="5" creationId="{2A059A40-79D6-7044-9ED5-B196B285D4E7}"/>
          </ac:spMkLst>
        </pc:spChg>
      </pc:sldChg>
      <pc:sldChg chg="modSp add">
        <pc:chgData name="Daniel Maxic" userId="a0b7c7a5d0318692" providerId="LiveId" clId="{42BF769C-185E-654B-AA1E-2B3D400FAD89}" dt="2019-11-20T11:46:43.399" v="4418"/>
        <pc:sldMkLst>
          <pc:docMk/>
          <pc:sldMk cId="1159744575" sldId="330"/>
        </pc:sldMkLst>
        <pc:spChg chg="mod">
          <ac:chgData name="Daniel Maxic" userId="a0b7c7a5d0318692" providerId="LiveId" clId="{42BF769C-185E-654B-AA1E-2B3D400FAD89}" dt="2019-11-20T11:46:43.399" v="4418"/>
          <ac:spMkLst>
            <pc:docMk/>
            <pc:sldMk cId="1159744575" sldId="330"/>
            <ac:spMk id="5" creationId="{2A059A40-79D6-7044-9ED5-B196B285D4E7}"/>
          </ac:spMkLst>
        </pc:spChg>
      </pc:sldChg>
      <pc:sldChg chg="add del">
        <pc:chgData name="Daniel Maxic" userId="a0b7c7a5d0318692" providerId="LiveId" clId="{42BF769C-185E-654B-AA1E-2B3D400FAD89}" dt="2019-11-20T11:45:40.572" v="4373"/>
        <pc:sldMkLst>
          <pc:docMk/>
          <pc:sldMk cId="1993522863" sldId="331"/>
        </pc:sldMkLst>
      </pc:sldChg>
      <pc:sldChg chg="modSp add">
        <pc:chgData name="Daniel Maxic" userId="a0b7c7a5d0318692" providerId="LiveId" clId="{42BF769C-185E-654B-AA1E-2B3D400FAD89}" dt="2019-11-20T11:46:37.920" v="4417" actId="20577"/>
        <pc:sldMkLst>
          <pc:docMk/>
          <pc:sldMk cId="3493722433" sldId="331"/>
        </pc:sldMkLst>
        <pc:spChg chg="mod">
          <ac:chgData name="Daniel Maxic" userId="a0b7c7a5d0318692" providerId="LiveId" clId="{42BF769C-185E-654B-AA1E-2B3D400FAD89}" dt="2019-11-20T11:46:01.888" v="4377" actId="20577"/>
          <ac:spMkLst>
            <pc:docMk/>
            <pc:sldMk cId="3493722433" sldId="331"/>
            <ac:spMk id="4" creationId="{9FF74060-8C94-504A-AFC5-A6D28F184E4A}"/>
          </ac:spMkLst>
        </pc:spChg>
        <pc:spChg chg="mod">
          <ac:chgData name="Daniel Maxic" userId="a0b7c7a5d0318692" providerId="LiveId" clId="{42BF769C-185E-654B-AA1E-2B3D400FAD89}" dt="2019-11-20T11:46:37.920" v="4417" actId="20577"/>
          <ac:spMkLst>
            <pc:docMk/>
            <pc:sldMk cId="3493722433" sldId="331"/>
            <ac:spMk id="5" creationId="{2A059A40-79D6-7044-9ED5-B196B285D4E7}"/>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baseline="0">
                <a:solidFill>
                  <a:schemeClr val="dk1">
                    <a:lumMod val="75000"/>
                    <a:lumOff val="25000"/>
                  </a:schemeClr>
                </a:solidFill>
                <a:latin typeface="+mn-lt"/>
                <a:ea typeface="+mn-ea"/>
                <a:cs typeface="+mn-cs"/>
              </a:defRPr>
            </a:pPr>
            <a:r>
              <a:rPr lang="en-US" sz="1800" b="1" i="0" u="none" strike="noStrike" baseline="0">
                <a:solidFill>
                  <a:sysClr val="windowText" lastClr="000000">
                    <a:lumMod val="75000"/>
                    <a:lumOff val="25000"/>
                  </a:sysClr>
                </a:solidFill>
                <a:latin typeface="Calibri" panose="020F0502020204030204"/>
              </a:rPr>
              <a:t>Development over years</a:t>
            </a:r>
          </a:p>
        </c:rich>
      </c:tx>
      <c:overlay val="0"/>
      <c:spPr>
        <a:noFill/>
        <a:ln>
          <a:noFill/>
        </a:ln>
        <a:effectLst/>
      </c:spPr>
      <c:txPr>
        <a:bodyPr rot="0" spcFirstLastPara="1" vertOverflow="ellipsis" vert="horz" wrap="square" anchor="ctr" anchorCtr="1"/>
        <a:lstStyle/>
        <a:p>
          <a:pPr>
            <a:defRPr sz="1800" b="1" i="0" u="none" strike="noStrike" baseline="0">
              <a:solidFill>
                <a:schemeClr val="dk1">
                  <a:lumMod val="75000"/>
                  <a:lumOff val="25000"/>
                </a:schemeClr>
              </a:solidFill>
              <a:latin typeface="+mn-lt"/>
              <a:ea typeface="+mn-ea"/>
              <a:cs typeface="+mn-cs"/>
            </a:defRPr>
          </a:pPr>
          <a:endParaRPr lang="root"/>
        </a:p>
      </c:txPr>
    </c:title>
    <c:autoTitleDeleted val="0"/>
    <c:plotArea>
      <c:layout/>
      <c:lineChart>
        <c:grouping val="standard"/>
        <c:varyColors val="0"/>
        <c:ser>
          <c:idx val="1"/>
          <c:order val="0"/>
          <c:tx>
            <c:strRef>
              <c:f>Sheet1!$A$4</c:f>
              <c:strCache>
                <c:ptCount val="1"/>
                <c:pt idx="0">
                  <c:v>% of business related code</c:v>
                </c:pt>
              </c:strCache>
            </c:strRef>
          </c:tx>
          <c:spPr>
            <a:ln w="28575" cap="rnd">
              <a:solidFill>
                <a:schemeClr val="accent2"/>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baseline="0">
                    <a:solidFill>
                      <a:schemeClr val="dk1"/>
                    </a:solidFill>
                    <a:latin typeface="+mn-lt"/>
                    <a:ea typeface="+mn-ea"/>
                    <a:cs typeface="+mn-cs"/>
                  </a:defRPr>
                </a:pPr>
                <a:endParaRPr lang="root"/>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Sheet1!$B$2:$G$2</c:f>
              <c:strCache>
                <c:ptCount val="6"/>
                <c:pt idx="0">
                  <c:v>'60</c:v>
                </c:pt>
                <c:pt idx="1">
                  <c:v>'70</c:v>
                </c:pt>
                <c:pt idx="2">
                  <c:v>'80</c:v>
                </c:pt>
                <c:pt idx="3">
                  <c:v>'90</c:v>
                </c:pt>
                <c:pt idx="4">
                  <c:v>'10</c:v>
                </c:pt>
                <c:pt idx="5">
                  <c:v>'20</c:v>
                </c:pt>
              </c:strCache>
            </c:strRef>
          </c:cat>
          <c:val>
            <c:numRef>
              <c:f>Sheet1!$B$4:$G$4</c:f>
              <c:numCache>
                <c:formatCode>General</c:formatCode>
                <c:ptCount val="6"/>
                <c:pt idx="0">
                  <c:v>30</c:v>
                </c:pt>
                <c:pt idx="1">
                  <c:v>45</c:v>
                </c:pt>
                <c:pt idx="2">
                  <c:v>60</c:v>
                </c:pt>
                <c:pt idx="3">
                  <c:v>85</c:v>
                </c:pt>
                <c:pt idx="4">
                  <c:v>90</c:v>
                </c:pt>
                <c:pt idx="5">
                  <c:v>95</c:v>
                </c:pt>
              </c:numCache>
            </c:numRef>
          </c:val>
          <c:smooth val="0"/>
          <c:extLst>
            <c:ext xmlns:c16="http://schemas.microsoft.com/office/drawing/2014/chart" uri="{C3380CC4-5D6E-409C-BE32-E72D297353CC}">
              <c16:uniqueId val="{00000000-0D66-6949-9197-30A753CF4DFE}"/>
            </c:ext>
          </c:extLst>
        </c:ser>
        <c:ser>
          <c:idx val="2"/>
          <c:order val="1"/>
          <c:tx>
            <c:strRef>
              <c:f>Sheet1!$A$5</c:f>
              <c:strCache>
                <c:ptCount val="1"/>
                <c:pt idx="0">
                  <c:v>% of non-business related code</c:v>
                </c:pt>
              </c:strCache>
            </c:strRef>
          </c:tx>
          <c:spPr>
            <a:ln w="28575" cap="rnd">
              <a:solidFill>
                <a:schemeClr val="accent3"/>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baseline="0">
                    <a:solidFill>
                      <a:schemeClr val="dk1"/>
                    </a:solidFill>
                    <a:latin typeface="+mn-lt"/>
                    <a:ea typeface="+mn-ea"/>
                    <a:cs typeface="+mn-cs"/>
                  </a:defRPr>
                </a:pPr>
                <a:endParaRPr lang="root"/>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Sheet1!$B$2:$G$2</c:f>
              <c:strCache>
                <c:ptCount val="6"/>
                <c:pt idx="0">
                  <c:v>'60</c:v>
                </c:pt>
                <c:pt idx="1">
                  <c:v>'70</c:v>
                </c:pt>
                <c:pt idx="2">
                  <c:v>'80</c:v>
                </c:pt>
                <c:pt idx="3">
                  <c:v>'90</c:v>
                </c:pt>
                <c:pt idx="4">
                  <c:v>'10</c:v>
                </c:pt>
                <c:pt idx="5">
                  <c:v>'20</c:v>
                </c:pt>
              </c:strCache>
            </c:strRef>
          </c:cat>
          <c:val>
            <c:numRef>
              <c:f>Sheet1!$B$5:$G$5</c:f>
              <c:numCache>
                <c:formatCode>General</c:formatCode>
                <c:ptCount val="6"/>
                <c:pt idx="0">
                  <c:v>70</c:v>
                </c:pt>
                <c:pt idx="1">
                  <c:v>55</c:v>
                </c:pt>
                <c:pt idx="2">
                  <c:v>40</c:v>
                </c:pt>
                <c:pt idx="3">
                  <c:v>15</c:v>
                </c:pt>
                <c:pt idx="4">
                  <c:v>10</c:v>
                </c:pt>
                <c:pt idx="5">
                  <c:v>5</c:v>
                </c:pt>
              </c:numCache>
            </c:numRef>
          </c:val>
          <c:smooth val="0"/>
          <c:extLst>
            <c:ext xmlns:c16="http://schemas.microsoft.com/office/drawing/2014/chart" uri="{C3380CC4-5D6E-409C-BE32-E72D297353CC}">
              <c16:uniqueId val="{00000001-0D66-6949-9197-30A753CF4DFE}"/>
            </c:ext>
          </c:extLst>
        </c:ser>
        <c:ser>
          <c:idx val="3"/>
          <c:order val="2"/>
          <c:tx>
            <c:strRef>
              <c:f>Sheet1!$A$6</c:f>
              <c:strCache>
                <c:ptCount val="1"/>
                <c:pt idx="0">
                  <c:v>Time to market (working days)</c:v>
                </c:pt>
              </c:strCache>
            </c:strRef>
          </c:tx>
          <c:spPr>
            <a:ln w="28575" cap="rnd">
              <a:solidFill>
                <a:schemeClr val="accent4"/>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baseline="0">
                    <a:solidFill>
                      <a:schemeClr val="dk1"/>
                    </a:solidFill>
                    <a:latin typeface="+mn-lt"/>
                    <a:ea typeface="+mn-ea"/>
                    <a:cs typeface="+mn-cs"/>
                  </a:defRPr>
                </a:pPr>
                <a:endParaRPr lang="root"/>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Sheet1!$B$2:$G$2</c:f>
              <c:strCache>
                <c:ptCount val="6"/>
                <c:pt idx="0">
                  <c:v>'60</c:v>
                </c:pt>
                <c:pt idx="1">
                  <c:v>'70</c:v>
                </c:pt>
                <c:pt idx="2">
                  <c:v>'80</c:v>
                </c:pt>
                <c:pt idx="3">
                  <c:v>'90</c:v>
                </c:pt>
                <c:pt idx="4">
                  <c:v>'10</c:v>
                </c:pt>
                <c:pt idx="5">
                  <c:v>'20</c:v>
                </c:pt>
              </c:strCache>
            </c:strRef>
          </c:cat>
          <c:val>
            <c:numRef>
              <c:f>Sheet1!$B$6:$G$6</c:f>
              <c:numCache>
                <c:formatCode>General</c:formatCode>
                <c:ptCount val="6"/>
                <c:pt idx="1">
                  <c:v>380</c:v>
                </c:pt>
                <c:pt idx="2">
                  <c:v>220</c:v>
                </c:pt>
                <c:pt idx="3">
                  <c:v>180</c:v>
                </c:pt>
                <c:pt idx="4">
                  <c:v>20</c:v>
                </c:pt>
                <c:pt idx="5">
                  <c:v>10</c:v>
                </c:pt>
              </c:numCache>
            </c:numRef>
          </c:val>
          <c:smooth val="0"/>
          <c:extLst>
            <c:ext xmlns:c16="http://schemas.microsoft.com/office/drawing/2014/chart" uri="{C3380CC4-5D6E-409C-BE32-E72D297353CC}">
              <c16:uniqueId val="{00000002-0D66-6949-9197-30A753CF4DFE}"/>
            </c:ext>
          </c:extLst>
        </c:ser>
        <c:dLbls>
          <c:showLegendKey val="0"/>
          <c:showVal val="1"/>
          <c:showCatName val="0"/>
          <c:showSerName val="0"/>
          <c:showPercent val="0"/>
          <c:showBubbleSize val="0"/>
        </c:dLbls>
        <c:smooth val="0"/>
        <c:axId val="1361183344"/>
        <c:axId val="1361236768"/>
      </c:lineChart>
      <c:catAx>
        <c:axId val="1361183344"/>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baseline="0">
                <a:solidFill>
                  <a:schemeClr val="dk1">
                    <a:lumMod val="75000"/>
                    <a:lumOff val="25000"/>
                  </a:schemeClr>
                </a:solidFill>
                <a:latin typeface="+mn-lt"/>
                <a:ea typeface="+mn-ea"/>
                <a:cs typeface="+mn-cs"/>
              </a:defRPr>
            </a:pPr>
            <a:endParaRPr lang="root"/>
          </a:p>
        </c:txPr>
        <c:crossAx val="1361236768"/>
        <c:crosses val="autoZero"/>
        <c:auto val="1"/>
        <c:lblAlgn val="ctr"/>
        <c:lblOffset val="100"/>
        <c:noMultiLvlLbl val="0"/>
      </c:catAx>
      <c:valAx>
        <c:axId val="1361236768"/>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1361183344"/>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baseline="0">
              <a:solidFill>
                <a:schemeClr val="dk1">
                  <a:lumMod val="75000"/>
                  <a:lumOff val="25000"/>
                </a:schemeClr>
              </a:solidFill>
              <a:latin typeface="+mn-lt"/>
              <a:ea typeface="+mn-ea"/>
              <a:cs typeface="+mn-cs"/>
            </a:defRPr>
          </a:pPr>
          <a:endParaRPr lang="roo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roo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68">
  <cs:axisTitle>
    <cs:lnRef idx="0"/>
    <cs:fillRef idx="0"/>
    <cs:effectRef idx="0"/>
    <cs:fontRef idx="minor">
      <a:schemeClr val="dk1">
        <a:lumMod val="75000"/>
        <a:lumOff val="25000"/>
      </a:schemeClr>
    </cs:fontRef>
    <cs:defRPr sz="9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cs:chartArea>
  <cs:dataLabel>
    <cs:lnRef idx="0"/>
    <cs:fillRef idx="0"/>
    <cs:effectRef idx="0"/>
    <cs:fontRef idx="minor">
      <a:schemeClr val="dk1"/>
    </cs:fontRef>
    <cs:defRPr sz="900"/>
  </cs:dataLabel>
  <cs:dataLabelCallout>
    <cs:lnRef idx="0"/>
    <cs:fillRef idx="0"/>
    <cs:effectRef idx="0"/>
    <cs:fontRef idx="minor">
      <a:schemeClr val="lt1"/>
    </cs:fontRef>
    <cs:spPr>
      <a:solidFill>
        <a:schemeClr val="dk1">
          <a:lumMod val="65000"/>
          <a:lumOff val="35000"/>
          <a:alpha val="75000"/>
        </a:schemeClr>
      </a:solidFill>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9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seriesAxis>
  <cs:seriesLine>
    <cs:lnRef idx="0"/>
    <cs:fillRef idx="0"/>
    <cs:effectRef idx="0"/>
    <cs:fontRef idx="minor">
      <a:schemeClr val="dk1"/>
    </cs:fontRef>
    <cs:spPr>
      <a:ln w="9525" cap="flat">
        <a:solidFill>
          <a:schemeClr val="bg1">
            <a:lumMod val="50000"/>
          </a:schemeClr>
        </a:solidFill>
        <a:round/>
      </a:ln>
    </cs:spPr>
  </cs:seriesLine>
  <cs:title>
    <cs:lnRef idx="0"/>
    <cs:fillRef idx="0"/>
    <cs:effectRef idx="0"/>
    <cs:fontRef idx="minor">
      <a:schemeClr val="dk1">
        <a:lumMod val="75000"/>
        <a:lumOff val="25000"/>
      </a:schemeClr>
    </cs:fontRef>
    <cs:defRPr sz="1800" b="1"/>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9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defRPr sz="9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6DBA52-43E4-5944-BDBF-5D9AA7BBD7CD}" type="doc">
      <dgm:prSet loTypeId="urn:microsoft.com/office/officeart/2005/8/layout/chevron2" loCatId="" qsTypeId="urn:microsoft.com/office/officeart/2005/8/quickstyle/simple3" qsCatId="simple" csTypeId="urn:microsoft.com/office/officeart/2005/8/colors/accent1_2" csCatId="accent1" phldr="1"/>
      <dgm:spPr/>
      <dgm:t>
        <a:bodyPr/>
        <a:lstStyle/>
        <a:p>
          <a:endParaRPr lang="en-US"/>
        </a:p>
      </dgm:t>
    </dgm:pt>
    <dgm:pt modelId="{1704B4CD-0C7F-8841-94F5-717DE0C57E77}">
      <dgm:prSet phldrT="[Text]" custT="1"/>
      <dgm:spPr/>
      <dgm:t>
        <a:bodyPr/>
        <a:lstStyle/>
        <a:p>
          <a:pPr rtl="0"/>
          <a:r>
            <a:rPr lang="en-US" sz="800" dirty="0"/>
            <a:t>’60-’80</a:t>
          </a:r>
        </a:p>
      </dgm:t>
    </dgm:pt>
    <dgm:pt modelId="{A0BA2430-7BF9-CF45-B453-862BF0879E06}" type="parTrans" cxnId="{11B1D806-FBFB-9643-B0DD-E0FB35D2E73A}">
      <dgm:prSet/>
      <dgm:spPr/>
      <dgm:t>
        <a:bodyPr/>
        <a:lstStyle/>
        <a:p>
          <a:endParaRPr lang="en-US" sz="2000"/>
        </a:p>
      </dgm:t>
    </dgm:pt>
    <dgm:pt modelId="{490FDC58-A15F-4C4C-A7E6-1613399D7B8A}" type="sibTrans" cxnId="{11B1D806-FBFB-9643-B0DD-E0FB35D2E73A}">
      <dgm:prSet/>
      <dgm:spPr/>
      <dgm:t>
        <a:bodyPr/>
        <a:lstStyle/>
        <a:p>
          <a:endParaRPr lang="en-US" sz="2000"/>
        </a:p>
      </dgm:t>
    </dgm:pt>
    <dgm:pt modelId="{1970EB33-77AE-D94E-97BC-E05467244555}">
      <dgm:prSet phldrT="[Text]" custT="1"/>
      <dgm:spPr/>
      <dgm:t>
        <a:bodyPr/>
        <a:lstStyle/>
        <a:p>
          <a:pPr rtl="0"/>
          <a:r>
            <a:rPr lang="en-US" sz="700" dirty="0"/>
            <a:t>Development per target Hardware Architecture (based on CPU Architecture)</a:t>
          </a:r>
        </a:p>
      </dgm:t>
    </dgm:pt>
    <dgm:pt modelId="{7D375AD6-B3CD-EF48-84C2-4DC51BCC5F9B}" type="parTrans" cxnId="{2498B7BA-0766-9143-9DA4-110D95D16593}">
      <dgm:prSet/>
      <dgm:spPr/>
      <dgm:t>
        <a:bodyPr/>
        <a:lstStyle/>
        <a:p>
          <a:endParaRPr lang="en-US" sz="2000"/>
        </a:p>
      </dgm:t>
    </dgm:pt>
    <dgm:pt modelId="{24E53984-9DFD-4245-9709-EA8C2697E582}" type="sibTrans" cxnId="{2498B7BA-0766-9143-9DA4-110D95D16593}">
      <dgm:prSet/>
      <dgm:spPr/>
      <dgm:t>
        <a:bodyPr/>
        <a:lstStyle/>
        <a:p>
          <a:endParaRPr lang="en-US" sz="2000"/>
        </a:p>
      </dgm:t>
    </dgm:pt>
    <dgm:pt modelId="{4E7EE9B3-3D93-EA4D-A9AF-913AAF1A6562}">
      <dgm:prSet phldrT="[Text]" custT="1"/>
      <dgm:spPr/>
      <dgm:t>
        <a:bodyPr/>
        <a:lstStyle/>
        <a:p>
          <a:pPr rtl="0"/>
          <a:r>
            <a:rPr lang="en-US" sz="800" dirty="0"/>
            <a:t>’80-’90</a:t>
          </a:r>
        </a:p>
      </dgm:t>
    </dgm:pt>
    <dgm:pt modelId="{32E4B8A0-E058-B940-A7DB-B486AF083E4E}" type="parTrans" cxnId="{3CEDC568-6678-EF41-834F-4773191EDE9F}">
      <dgm:prSet/>
      <dgm:spPr/>
      <dgm:t>
        <a:bodyPr/>
        <a:lstStyle/>
        <a:p>
          <a:endParaRPr lang="en-US" sz="2000"/>
        </a:p>
      </dgm:t>
    </dgm:pt>
    <dgm:pt modelId="{B2A41F9C-E31D-F74A-9DC1-49DA2F716893}" type="sibTrans" cxnId="{3CEDC568-6678-EF41-834F-4773191EDE9F}">
      <dgm:prSet/>
      <dgm:spPr/>
      <dgm:t>
        <a:bodyPr/>
        <a:lstStyle/>
        <a:p>
          <a:endParaRPr lang="en-US" sz="2000"/>
        </a:p>
      </dgm:t>
    </dgm:pt>
    <dgm:pt modelId="{92886714-3029-434D-BBE8-2CB57010A67A}">
      <dgm:prSet phldrT="[Text]" custT="1"/>
      <dgm:spPr/>
      <dgm:t>
        <a:bodyPr/>
        <a:lstStyle/>
        <a:p>
          <a:pPr rtl="0"/>
          <a:r>
            <a:rPr lang="en-US" sz="700" dirty="0"/>
            <a:t>Development per OS libraries</a:t>
          </a:r>
        </a:p>
      </dgm:t>
    </dgm:pt>
    <dgm:pt modelId="{C98D448B-C520-204E-89EA-140F5CBD8C09}" type="parTrans" cxnId="{6524AD57-498E-7B4D-94EE-8DC7FC3E9B62}">
      <dgm:prSet/>
      <dgm:spPr/>
      <dgm:t>
        <a:bodyPr/>
        <a:lstStyle/>
        <a:p>
          <a:endParaRPr lang="en-US" sz="2000"/>
        </a:p>
      </dgm:t>
    </dgm:pt>
    <dgm:pt modelId="{C22E0E24-AE95-6B45-8FEC-56F175D4C8A7}" type="sibTrans" cxnId="{6524AD57-498E-7B4D-94EE-8DC7FC3E9B62}">
      <dgm:prSet/>
      <dgm:spPr/>
      <dgm:t>
        <a:bodyPr/>
        <a:lstStyle/>
        <a:p>
          <a:endParaRPr lang="en-US" sz="2000"/>
        </a:p>
      </dgm:t>
    </dgm:pt>
    <dgm:pt modelId="{AD8B35FD-81DE-5B49-BBDA-4F3DBA61DDF6}">
      <dgm:prSet phldrT="[Text]" custT="1"/>
      <dgm:spPr/>
      <dgm:t>
        <a:bodyPr/>
        <a:lstStyle/>
        <a:p>
          <a:pPr rtl="0"/>
          <a:r>
            <a:rPr lang="en-US" sz="800" dirty="0"/>
            <a:t>’90-’00</a:t>
          </a:r>
        </a:p>
      </dgm:t>
    </dgm:pt>
    <dgm:pt modelId="{4873ACEE-18FE-6241-837C-F385334E05B1}" type="parTrans" cxnId="{F2EB08EA-FDE4-854A-AD17-0AFD210EC121}">
      <dgm:prSet/>
      <dgm:spPr/>
      <dgm:t>
        <a:bodyPr/>
        <a:lstStyle/>
        <a:p>
          <a:endParaRPr lang="en-US" sz="2000"/>
        </a:p>
      </dgm:t>
    </dgm:pt>
    <dgm:pt modelId="{3C3EC7ED-E553-7143-88DE-5D75AB62E8F7}" type="sibTrans" cxnId="{F2EB08EA-FDE4-854A-AD17-0AFD210EC121}">
      <dgm:prSet/>
      <dgm:spPr/>
      <dgm:t>
        <a:bodyPr/>
        <a:lstStyle/>
        <a:p>
          <a:endParaRPr lang="en-US" sz="2000"/>
        </a:p>
      </dgm:t>
    </dgm:pt>
    <dgm:pt modelId="{51D9534D-C7A3-814B-9C0D-5A1D8D59FA25}">
      <dgm:prSet phldrT="[Text]" custT="1"/>
      <dgm:spPr/>
      <dgm:t>
        <a:bodyPr/>
        <a:lstStyle/>
        <a:p>
          <a:pPr rtl="0"/>
          <a:r>
            <a:rPr lang="en-US" sz="700" dirty="0"/>
            <a:t>Development per Run-time environment (framework based)</a:t>
          </a:r>
        </a:p>
      </dgm:t>
    </dgm:pt>
    <dgm:pt modelId="{E30CA58F-39E0-304F-9845-4DE52EDA171D}" type="parTrans" cxnId="{8001E85A-34A0-874B-ACCC-66AAC5D4509E}">
      <dgm:prSet/>
      <dgm:spPr/>
      <dgm:t>
        <a:bodyPr/>
        <a:lstStyle/>
        <a:p>
          <a:endParaRPr lang="en-US" sz="2000"/>
        </a:p>
      </dgm:t>
    </dgm:pt>
    <dgm:pt modelId="{6C821273-E059-4B44-BBD2-D57C2B1A3040}" type="sibTrans" cxnId="{8001E85A-34A0-874B-ACCC-66AAC5D4509E}">
      <dgm:prSet/>
      <dgm:spPr/>
      <dgm:t>
        <a:bodyPr/>
        <a:lstStyle/>
        <a:p>
          <a:endParaRPr lang="en-US" sz="2000"/>
        </a:p>
      </dgm:t>
    </dgm:pt>
    <dgm:pt modelId="{123912BF-45D8-4D4B-908E-4ADDA4B911C4}">
      <dgm:prSet custT="1"/>
      <dgm:spPr/>
      <dgm:t>
        <a:bodyPr/>
        <a:lstStyle/>
        <a:p>
          <a:pPr rtl="0"/>
          <a:r>
            <a:rPr lang="en-US" sz="800" dirty="0"/>
            <a:t>'00-'10</a:t>
          </a:r>
        </a:p>
      </dgm:t>
    </dgm:pt>
    <dgm:pt modelId="{8B9D0BC1-FF85-CE49-9C52-076972F97DE9}" type="parTrans" cxnId="{EB6F04AD-DCA6-F54D-807C-3DDF906CDB76}">
      <dgm:prSet/>
      <dgm:spPr/>
      <dgm:t>
        <a:bodyPr/>
        <a:lstStyle/>
        <a:p>
          <a:endParaRPr lang="en-US" sz="2000"/>
        </a:p>
      </dgm:t>
    </dgm:pt>
    <dgm:pt modelId="{D230BF85-ABEB-264B-81F1-0B035794DA56}" type="sibTrans" cxnId="{EB6F04AD-DCA6-F54D-807C-3DDF906CDB76}">
      <dgm:prSet/>
      <dgm:spPr/>
      <dgm:t>
        <a:bodyPr/>
        <a:lstStyle/>
        <a:p>
          <a:endParaRPr lang="en-US" sz="2000"/>
        </a:p>
      </dgm:t>
    </dgm:pt>
    <dgm:pt modelId="{B1C5A3AE-BE2B-EE4C-B723-2EF004737B9F}">
      <dgm:prSet custT="1"/>
      <dgm:spPr/>
      <dgm:t>
        <a:bodyPr/>
        <a:lstStyle/>
        <a:p>
          <a:pPr rtl="0"/>
          <a:r>
            <a:rPr lang="en-US" sz="700" dirty="0"/>
            <a:t>The raise of distributed execution environments (also known as application servers). E.g. tomcat, IIS, IBM WebSphere, </a:t>
          </a:r>
          <a:r>
            <a:rPr lang="en-US" sz="700" dirty="0" err="1"/>
            <a:t>Jboss</a:t>
          </a:r>
          <a:r>
            <a:rPr lang="en-US" sz="700" dirty="0"/>
            <a:t> and more</a:t>
          </a:r>
        </a:p>
      </dgm:t>
    </dgm:pt>
    <dgm:pt modelId="{DEA5B1C6-3867-8D4F-96A1-848D54D645F6}" type="parTrans" cxnId="{2455F776-B08E-144C-A09F-F2C15E59B1DF}">
      <dgm:prSet/>
      <dgm:spPr/>
      <dgm:t>
        <a:bodyPr/>
        <a:lstStyle/>
        <a:p>
          <a:endParaRPr lang="en-US" sz="2000"/>
        </a:p>
      </dgm:t>
    </dgm:pt>
    <dgm:pt modelId="{8C581D5B-69C1-5E4F-A4D5-BD8574E25332}" type="sibTrans" cxnId="{2455F776-B08E-144C-A09F-F2C15E59B1DF}">
      <dgm:prSet/>
      <dgm:spPr/>
      <dgm:t>
        <a:bodyPr/>
        <a:lstStyle/>
        <a:p>
          <a:endParaRPr lang="en-US" sz="2000"/>
        </a:p>
      </dgm:t>
    </dgm:pt>
    <dgm:pt modelId="{01A15C24-A4F8-1443-852F-BD2B329F793C}">
      <dgm:prSet custT="1"/>
      <dgm:spPr/>
      <dgm:t>
        <a:bodyPr/>
        <a:lstStyle/>
        <a:p>
          <a:pPr rtl="0"/>
          <a:r>
            <a:rPr lang="en-US" sz="800" dirty="0"/>
            <a:t>'10-'20</a:t>
          </a:r>
        </a:p>
      </dgm:t>
    </dgm:pt>
    <dgm:pt modelId="{D8020B86-3A80-1340-A5B9-4D28FF61BD30}" type="parTrans" cxnId="{EEE0842E-1723-0A4F-B00C-9C62BC94CF74}">
      <dgm:prSet/>
      <dgm:spPr/>
      <dgm:t>
        <a:bodyPr/>
        <a:lstStyle/>
        <a:p>
          <a:endParaRPr lang="en-US" sz="2000"/>
        </a:p>
      </dgm:t>
    </dgm:pt>
    <dgm:pt modelId="{D0507D56-C54A-8448-9E21-0BE5A94F479C}" type="sibTrans" cxnId="{EEE0842E-1723-0A4F-B00C-9C62BC94CF74}">
      <dgm:prSet/>
      <dgm:spPr/>
      <dgm:t>
        <a:bodyPr/>
        <a:lstStyle/>
        <a:p>
          <a:endParaRPr lang="en-US" sz="2000"/>
        </a:p>
      </dgm:t>
    </dgm:pt>
    <dgm:pt modelId="{9DF9E998-E3BE-F44B-9625-C813BBEA1145}">
      <dgm:prSet custT="1"/>
      <dgm:spPr/>
      <dgm:t>
        <a:bodyPr/>
        <a:lstStyle/>
        <a:p>
          <a:pPr rtl="0"/>
          <a:r>
            <a:rPr lang="en-US" sz="700" dirty="0"/>
            <a:t>OPS teams were created, the role of “DevOps” established </a:t>
          </a:r>
        </a:p>
      </dgm:t>
    </dgm:pt>
    <dgm:pt modelId="{1B55D1F2-AEFE-F744-9ED2-ED044CC17910}" type="parTrans" cxnId="{0A3125E5-D581-E448-A7E2-37549D0F294C}">
      <dgm:prSet/>
      <dgm:spPr/>
      <dgm:t>
        <a:bodyPr/>
        <a:lstStyle/>
        <a:p>
          <a:endParaRPr lang="en-US" sz="2000"/>
        </a:p>
      </dgm:t>
    </dgm:pt>
    <dgm:pt modelId="{458CD560-459D-7F4A-BACA-B5B7AC63805D}" type="sibTrans" cxnId="{0A3125E5-D581-E448-A7E2-37549D0F294C}">
      <dgm:prSet/>
      <dgm:spPr/>
      <dgm:t>
        <a:bodyPr/>
        <a:lstStyle/>
        <a:p>
          <a:endParaRPr lang="en-US" sz="2000"/>
        </a:p>
      </dgm:t>
    </dgm:pt>
    <dgm:pt modelId="{AE87DAC4-4DB7-2D42-93B9-095867D36403}">
      <dgm:prSet phldrT="[Text]" custT="1"/>
      <dgm:spPr/>
      <dgm:t>
        <a:bodyPr/>
        <a:lstStyle/>
        <a:p>
          <a:pPr rtl="0"/>
          <a:r>
            <a:rPr lang="en-US" sz="700" dirty="0"/>
            <a:t>Common OS developed</a:t>
          </a:r>
        </a:p>
      </dgm:t>
    </dgm:pt>
    <dgm:pt modelId="{0F502ADB-A611-7C41-A5C2-E23A74F395CF}" type="parTrans" cxnId="{7601943E-05CD-344D-BB46-54E8E5AD3B79}">
      <dgm:prSet/>
      <dgm:spPr/>
      <dgm:t>
        <a:bodyPr/>
        <a:lstStyle/>
        <a:p>
          <a:endParaRPr lang="en-US" sz="2000"/>
        </a:p>
      </dgm:t>
    </dgm:pt>
    <dgm:pt modelId="{A48CE59C-6478-214B-9C13-B5D22119E3DA}" type="sibTrans" cxnId="{7601943E-05CD-344D-BB46-54E8E5AD3B79}">
      <dgm:prSet/>
      <dgm:spPr/>
      <dgm:t>
        <a:bodyPr/>
        <a:lstStyle/>
        <a:p>
          <a:endParaRPr lang="en-US" sz="2000"/>
        </a:p>
      </dgm:t>
    </dgm:pt>
    <dgm:pt modelId="{71FD6C9A-4349-0844-B398-D7F86F64CD74}">
      <dgm:prSet phldrT="[Text]" custT="1"/>
      <dgm:spPr/>
      <dgm:t>
        <a:bodyPr/>
        <a:lstStyle/>
        <a:p>
          <a:pPr rtl="0"/>
          <a:r>
            <a:rPr lang="en-US" sz="700" dirty="0"/>
            <a:t>The raise of cross platform execution frameworks and cross platform programing languages (Java, .NET, Python and more)</a:t>
          </a:r>
        </a:p>
      </dgm:t>
    </dgm:pt>
    <dgm:pt modelId="{E1EB50D3-0D50-9B44-8B81-1DA89B57B2B4}" type="parTrans" cxnId="{4227D97C-3B83-6043-B5E1-C990032CAA06}">
      <dgm:prSet/>
      <dgm:spPr/>
      <dgm:t>
        <a:bodyPr/>
        <a:lstStyle/>
        <a:p>
          <a:endParaRPr lang="en-US" sz="2000"/>
        </a:p>
      </dgm:t>
    </dgm:pt>
    <dgm:pt modelId="{993E318D-CBE5-4242-A990-E00A657923D4}" type="sibTrans" cxnId="{4227D97C-3B83-6043-B5E1-C990032CAA06}">
      <dgm:prSet/>
      <dgm:spPr/>
      <dgm:t>
        <a:bodyPr/>
        <a:lstStyle/>
        <a:p>
          <a:endParaRPr lang="en-US" sz="2000"/>
        </a:p>
      </dgm:t>
    </dgm:pt>
    <dgm:pt modelId="{7F963C2C-ACAE-0B48-A2D7-4B0F86262AAA}">
      <dgm:prSet custT="1"/>
      <dgm:spPr/>
      <dgm:t>
        <a:bodyPr/>
        <a:lstStyle/>
        <a:p>
          <a:pPr rtl="0"/>
          <a:r>
            <a:rPr lang="en-US" sz="700" dirty="0"/>
            <a:t>Development based on Framework Containerizing</a:t>
          </a:r>
        </a:p>
      </dgm:t>
    </dgm:pt>
    <dgm:pt modelId="{EFCB10FF-E0E5-994B-AEC1-A3DCCC75BF9D}" type="parTrans" cxnId="{BE24E23B-DC90-814C-ADA7-F7B030F52155}">
      <dgm:prSet/>
      <dgm:spPr/>
      <dgm:t>
        <a:bodyPr/>
        <a:lstStyle/>
        <a:p>
          <a:endParaRPr lang="en-US" sz="2000"/>
        </a:p>
      </dgm:t>
    </dgm:pt>
    <dgm:pt modelId="{4B081A12-0CD1-464E-BF47-86D7266F890F}" type="sibTrans" cxnId="{BE24E23B-DC90-814C-ADA7-F7B030F52155}">
      <dgm:prSet/>
      <dgm:spPr/>
      <dgm:t>
        <a:bodyPr/>
        <a:lstStyle/>
        <a:p>
          <a:endParaRPr lang="en-US" sz="2000"/>
        </a:p>
      </dgm:t>
    </dgm:pt>
    <dgm:pt modelId="{4A01969F-63F7-B84D-A790-8E155A2A7582}">
      <dgm:prSet custT="1"/>
      <dgm:spPr/>
      <dgm:t>
        <a:bodyPr/>
        <a:lstStyle/>
        <a:p>
          <a:pPr rtl="0"/>
          <a:r>
            <a:rPr lang="en-US" sz="700" dirty="0"/>
            <a:t>The first time the concept of “Containers” raised, but were limited to specific framework\programing language</a:t>
          </a:r>
        </a:p>
      </dgm:t>
    </dgm:pt>
    <dgm:pt modelId="{03FF710E-48CB-BA40-8F79-FE3D921A8AB8}" type="parTrans" cxnId="{08DB8BF1-C700-0F4F-8A82-7A98D920F39B}">
      <dgm:prSet/>
      <dgm:spPr/>
      <dgm:t>
        <a:bodyPr/>
        <a:lstStyle/>
        <a:p>
          <a:endParaRPr lang="en-US" sz="2000"/>
        </a:p>
      </dgm:t>
    </dgm:pt>
    <dgm:pt modelId="{0E78FD3B-3487-B748-A5AA-330EF1362010}" type="sibTrans" cxnId="{08DB8BF1-C700-0F4F-8A82-7A98D920F39B}">
      <dgm:prSet/>
      <dgm:spPr/>
      <dgm:t>
        <a:bodyPr/>
        <a:lstStyle/>
        <a:p>
          <a:endParaRPr lang="en-US" sz="2000"/>
        </a:p>
      </dgm:t>
    </dgm:pt>
    <dgm:pt modelId="{0E159B27-A533-4040-B610-9BB1465CDE13}">
      <dgm:prSet custT="1"/>
      <dgm:spPr/>
      <dgm:t>
        <a:bodyPr/>
        <a:lstStyle/>
        <a:p>
          <a:r>
            <a:rPr lang="en-US" sz="700" dirty="0"/>
            <a:t>The raise of Virtualization</a:t>
          </a:r>
        </a:p>
      </dgm:t>
    </dgm:pt>
    <dgm:pt modelId="{BED9E864-45A5-F345-A0BB-698EC665A936}" type="parTrans" cxnId="{2D7B1D28-93C5-B94F-9963-28229D2F9898}">
      <dgm:prSet/>
      <dgm:spPr/>
      <dgm:t>
        <a:bodyPr/>
        <a:lstStyle/>
        <a:p>
          <a:endParaRPr lang="en-US" sz="2000"/>
        </a:p>
      </dgm:t>
    </dgm:pt>
    <dgm:pt modelId="{F89A3D01-89CA-C94C-84D3-FA93C390C47A}" type="sibTrans" cxnId="{2D7B1D28-93C5-B94F-9963-28229D2F9898}">
      <dgm:prSet/>
      <dgm:spPr/>
      <dgm:t>
        <a:bodyPr/>
        <a:lstStyle/>
        <a:p>
          <a:endParaRPr lang="en-US" sz="2000"/>
        </a:p>
      </dgm:t>
    </dgm:pt>
    <dgm:pt modelId="{2DE9AEC1-EED1-E248-88CB-97AE361EEF54}">
      <dgm:prSet phldrT="[Text]" custT="1"/>
      <dgm:spPr/>
      <dgm:t>
        <a:bodyPr/>
        <a:lstStyle/>
        <a:p>
          <a:r>
            <a:rPr lang="en-US" sz="700" dirty="0"/>
            <a:t>the role of “DBA” established </a:t>
          </a:r>
        </a:p>
      </dgm:t>
    </dgm:pt>
    <dgm:pt modelId="{BE6DC16B-C2AE-C546-A574-B1361CFD4B40}" type="parTrans" cxnId="{DEB46B31-98AE-AD47-BE8E-6F204FB26835}">
      <dgm:prSet/>
      <dgm:spPr/>
      <dgm:t>
        <a:bodyPr/>
        <a:lstStyle/>
        <a:p>
          <a:endParaRPr lang="en-US" sz="2000"/>
        </a:p>
      </dgm:t>
    </dgm:pt>
    <dgm:pt modelId="{3B355806-65CA-E745-B634-73431A5492E0}" type="sibTrans" cxnId="{DEB46B31-98AE-AD47-BE8E-6F204FB26835}">
      <dgm:prSet/>
      <dgm:spPr/>
      <dgm:t>
        <a:bodyPr/>
        <a:lstStyle/>
        <a:p>
          <a:endParaRPr lang="en-US" sz="2000"/>
        </a:p>
      </dgm:t>
    </dgm:pt>
    <dgm:pt modelId="{9CD549BA-85F9-604A-982A-D865D0ABF645}">
      <dgm:prSet phldrT="[Text]" custT="1"/>
      <dgm:spPr/>
      <dgm:t>
        <a:bodyPr/>
        <a:lstStyle/>
        <a:p>
          <a:pPr rtl="0"/>
          <a:r>
            <a:rPr lang="en-US" sz="700" dirty="0"/>
            <a:t>The “3 tier application model” concept created</a:t>
          </a:r>
        </a:p>
      </dgm:t>
    </dgm:pt>
    <dgm:pt modelId="{1452D1C1-F82C-4944-A16D-54B7024259A8}" type="parTrans" cxnId="{792576C1-F6DB-9146-8C6D-6AE96996DB24}">
      <dgm:prSet/>
      <dgm:spPr/>
      <dgm:t>
        <a:bodyPr/>
        <a:lstStyle/>
        <a:p>
          <a:endParaRPr lang="en-US" sz="2000"/>
        </a:p>
      </dgm:t>
    </dgm:pt>
    <dgm:pt modelId="{789D906F-54DD-7945-A593-3263A00D7E4F}" type="sibTrans" cxnId="{792576C1-F6DB-9146-8C6D-6AE96996DB24}">
      <dgm:prSet/>
      <dgm:spPr/>
      <dgm:t>
        <a:bodyPr/>
        <a:lstStyle/>
        <a:p>
          <a:endParaRPr lang="en-US" sz="2000"/>
        </a:p>
      </dgm:t>
    </dgm:pt>
    <dgm:pt modelId="{F57229E2-F8FB-634A-ADB3-AAFCFF6F71AF}">
      <dgm:prSet custT="1"/>
      <dgm:spPr/>
      <dgm:t>
        <a:bodyPr/>
        <a:lstStyle/>
        <a:p>
          <a:r>
            <a:rPr lang="en-US" sz="700" dirty="0"/>
            <a:t>The “3 tier application model” concept dismissed; new layer established: “Application Networking”</a:t>
          </a:r>
        </a:p>
      </dgm:t>
    </dgm:pt>
    <dgm:pt modelId="{00532FFD-0509-EA4E-9E50-5D3B41433802}" type="parTrans" cxnId="{3A00F5B4-761E-894D-8E7E-AB71A1757676}">
      <dgm:prSet/>
      <dgm:spPr/>
      <dgm:t>
        <a:bodyPr/>
        <a:lstStyle/>
        <a:p>
          <a:endParaRPr lang="en-US" sz="2000"/>
        </a:p>
      </dgm:t>
    </dgm:pt>
    <dgm:pt modelId="{12CBEC6E-6F36-EC4B-8668-20E6CBC6A8A0}" type="sibTrans" cxnId="{3A00F5B4-761E-894D-8E7E-AB71A1757676}">
      <dgm:prSet/>
      <dgm:spPr/>
      <dgm:t>
        <a:bodyPr/>
        <a:lstStyle/>
        <a:p>
          <a:endParaRPr lang="en-US" sz="2000"/>
        </a:p>
      </dgm:t>
    </dgm:pt>
    <dgm:pt modelId="{DDA9775B-B75D-AA4C-A189-1ED68D4782E5}">
      <dgm:prSet custT="1"/>
      <dgm:spPr/>
      <dgm:t>
        <a:bodyPr/>
        <a:lstStyle/>
        <a:p>
          <a:pPr rtl="0"/>
          <a:r>
            <a:rPr lang="en-US" sz="700" dirty="0"/>
            <a:t>Container orchestrators raised (Kubernetes, </a:t>
          </a:r>
          <a:r>
            <a:rPr lang="en-US" sz="700" dirty="0" err="1"/>
            <a:t>mesus</a:t>
          </a:r>
          <a:r>
            <a:rPr lang="en-US" sz="700" dirty="0"/>
            <a:t>, docker swarm)</a:t>
          </a:r>
        </a:p>
      </dgm:t>
    </dgm:pt>
    <dgm:pt modelId="{F55976DA-E936-BA4D-92FA-BDF635A15298}" type="parTrans" cxnId="{3871E9B2-A2C9-714B-B51C-63CAA4FD2BCC}">
      <dgm:prSet/>
      <dgm:spPr/>
      <dgm:t>
        <a:bodyPr/>
        <a:lstStyle/>
        <a:p>
          <a:endParaRPr lang="en-US"/>
        </a:p>
      </dgm:t>
    </dgm:pt>
    <dgm:pt modelId="{6AE4C3E4-D749-504F-BDDA-054AC2ACB182}" type="sibTrans" cxnId="{3871E9B2-A2C9-714B-B51C-63CAA4FD2BCC}">
      <dgm:prSet/>
      <dgm:spPr/>
      <dgm:t>
        <a:bodyPr/>
        <a:lstStyle/>
        <a:p>
          <a:endParaRPr lang="en-US"/>
        </a:p>
      </dgm:t>
    </dgm:pt>
    <dgm:pt modelId="{4D4EC649-D858-EB44-A517-695C7F8F0480}">
      <dgm:prSet custT="1"/>
      <dgm:spPr/>
      <dgm:t>
        <a:bodyPr/>
        <a:lstStyle/>
        <a:p>
          <a:r>
            <a:rPr lang="en-US" sz="700" dirty="0"/>
            <a:t>The IT team started to be oversaturated, management of the Infra started to be much more complex</a:t>
          </a:r>
        </a:p>
      </dgm:t>
    </dgm:pt>
    <dgm:pt modelId="{A8D98D7C-0472-9D46-93D3-CC4AF06905CC}" type="parTrans" cxnId="{2CEB359E-8D34-7343-A795-AE0F52ADE3D6}">
      <dgm:prSet/>
      <dgm:spPr/>
      <dgm:t>
        <a:bodyPr/>
        <a:lstStyle/>
        <a:p>
          <a:endParaRPr lang="en-US"/>
        </a:p>
      </dgm:t>
    </dgm:pt>
    <dgm:pt modelId="{58BE3A8D-CD0E-9149-B4F6-E0563DCACDD4}" type="sibTrans" cxnId="{2CEB359E-8D34-7343-A795-AE0F52ADE3D6}">
      <dgm:prSet/>
      <dgm:spPr/>
      <dgm:t>
        <a:bodyPr/>
        <a:lstStyle/>
        <a:p>
          <a:endParaRPr lang="en-US"/>
        </a:p>
      </dgm:t>
    </dgm:pt>
    <dgm:pt modelId="{EE1F7ACC-751F-4F44-9369-74780B0CD56A}">
      <dgm:prSet custT="1"/>
      <dgm:spPr/>
      <dgm:t>
        <a:bodyPr/>
        <a:lstStyle/>
        <a:p>
          <a:pPr rtl="0"/>
          <a:r>
            <a:rPr lang="en-US" sz="700" dirty="0"/>
            <a:t>Developers had to be more independent, IT wise.  </a:t>
          </a:r>
        </a:p>
      </dgm:t>
    </dgm:pt>
    <dgm:pt modelId="{F51F8E29-F1A3-3343-AE09-B06544AE1C5B}" type="parTrans" cxnId="{53AC0ADB-1C70-FB43-99F7-6995BD478890}">
      <dgm:prSet/>
      <dgm:spPr/>
      <dgm:t>
        <a:bodyPr/>
        <a:lstStyle/>
        <a:p>
          <a:endParaRPr lang="en-US"/>
        </a:p>
      </dgm:t>
    </dgm:pt>
    <dgm:pt modelId="{126F555F-99D1-7B49-AB66-E38C6E221669}" type="sibTrans" cxnId="{53AC0ADB-1C70-FB43-99F7-6995BD478890}">
      <dgm:prSet/>
      <dgm:spPr/>
      <dgm:t>
        <a:bodyPr/>
        <a:lstStyle/>
        <a:p>
          <a:endParaRPr lang="en-US"/>
        </a:p>
      </dgm:t>
    </dgm:pt>
    <dgm:pt modelId="{B5F87CAE-2194-7941-8168-2A96E2A5E2CE}">
      <dgm:prSet custT="1"/>
      <dgm:spPr/>
      <dgm:t>
        <a:bodyPr/>
        <a:lstStyle/>
        <a:p>
          <a:pPr rtl="0"/>
          <a:r>
            <a:rPr lang="en-US" sz="700" dirty="0"/>
            <a:t>The need for agnostic execution framework raised, the Linux containers adopted</a:t>
          </a:r>
        </a:p>
      </dgm:t>
    </dgm:pt>
    <dgm:pt modelId="{549C57D0-E53D-AC46-A768-F7D8270E9183}" type="parTrans" cxnId="{65F63309-3A17-3E42-9D96-09A8FA0C482C}">
      <dgm:prSet/>
      <dgm:spPr/>
      <dgm:t>
        <a:bodyPr/>
        <a:lstStyle/>
        <a:p>
          <a:endParaRPr lang="en-US"/>
        </a:p>
      </dgm:t>
    </dgm:pt>
    <dgm:pt modelId="{CBD7964A-2E11-C243-B174-34208E20D061}" type="sibTrans" cxnId="{65F63309-3A17-3E42-9D96-09A8FA0C482C}">
      <dgm:prSet/>
      <dgm:spPr/>
      <dgm:t>
        <a:bodyPr/>
        <a:lstStyle/>
        <a:p>
          <a:endParaRPr lang="en-US"/>
        </a:p>
      </dgm:t>
    </dgm:pt>
    <dgm:pt modelId="{D6DBDDFB-2003-A641-B86A-DD64F57697FD}">
      <dgm:prSet custT="1"/>
      <dgm:spPr/>
      <dgm:t>
        <a:bodyPr/>
        <a:lstStyle/>
        <a:p>
          <a:pPr rtl="0"/>
          <a:r>
            <a:rPr lang="en-US" sz="700" dirty="0"/>
            <a:t>Since IT became much more complex, it wont able to the business the agility it needs </a:t>
          </a:r>
        </a:p>
      </dgm:t>
    </dgm:pt>
    <dgm:pt modelId="{1FCBDDEA-03B5-924C-91D9-3AAD4357FDE2}" type="parTrans" cxnId="{611747E2-3775-A24E-A9E3-737B75E10CA6}">
      <dgm:prSet/>
      <dgm:spPr/>
      <dgm:t>
        <a:bodyPr/>
        <a:lstStyle/>
        <a:p>
          <a:endParaRPr lang="en-US"/>
        </a:p>
      </dgm:t>
    </dgm:pt>
    <dgm:pt modelId="{930BC418-BBAE-C440-99CF-E25845710445}" type="sibTrans" cxnId="{611747E2-3775-A24E-A9E3-737B75E10CA6}">
      <dgm:prSet/>
      <dgm:spPr/>
      <dgm:t>
        <a:bodyPr/>
        <a:lstStyle/>
        <a:p>
          <a:endParaRPr lang="en-US"/>
        </a:p>
      </dgm:t>
    </dgm:pt>
    <dgm:pt modelId="{84DC0857-ACD1-CF46-B7CA-9E5917E89783}">
      <dgm:prSet custT="1"/>
      <dgm:spPr/>
      <dgm:t>
        <a:bodyPr/>
        <a:lstStyle/>
        <a:p>
          <a:pPr rtl="0"/>
          <a:r>
            <a:rPr lang="en-US" sz="700" dirty="0"/>
            <a:t>Virtualization found as expensive to the organization, business </a:t>
          </a:r>
          <a:r>
            <a:rPr lang="en-US" sz="700" dirty="0" err="1"/>
            <a:t>wize</a:t>
          </a:r>
          <a:endParaRPr lang="en-US" sz="700" dirty="0"/>
        </a:p>
      </dgm:t>
    </dgm:pt>
    <dgm:pt modelId="{BD3B802F-8FE6-DA45-A29A-C04EB98EB07A}" type="parTrans" cxnId="{ED12C4A1-6BB3-C742-91C5-589FC1C915F5}">
      <dgm:prSet/>
      <dgm:spPr/>
      <dgm:t>
        <a:bodyPr/>
        <a:lstStyle/>
        <a:p>
          <a:endParaRPr lang="en-US"/>
        </a:p>
      </dgm:t>
    </dgm:pt>
    <dgm:pt modelId="{B58ECA32-7400-9943-B9E5-516C6FB61AEB}" type="sibTrans" cxnId="{ED12C4A1-6BB3-C742-91C5-589FC1C915F5}">
      <dgm:prSet/>
      <dgm:spPr/>
      <dgm:t>
        <a:bodyPr/>
        <a:lstStyle/>
        <a:p>
          <a:endParaRPr lang="en-US"/>
        </a:p>
      </dgm:t>
    </dgm:pt>
    <dgm:pt modelId="{191120EA-E001-8043-813A-9815AED338F5}">
      <dgm:prSet custT="1"/>
      <dgm:spPr/>
      <dgm:t>
        <a:bodyPr/>
        <a:lstStyle/>
        <a:p>
          <a:pPr rtl="0"/>
          <a:r>
            <a:rPr lang="en-US" sz="700" dirty="0"/>
            <a:t>Compute resources orchestrators raised</a:t>
          </a:r>
        </a:p>
      </dgm:t>
    </dgm:pt>
    <dgm:pt modelId="{8857B5B3-AC5E-C344-8DA2-B1B8CF145315}" type="parTrans" cxnId="{49E63F13-6321-7B42-BD86-449FCF020CE5}">
      <dgm:prSet/>
      <dgm:spPr/>
      <dgm:t>
        <a:bodyPr/>
        <a:lstStyle/>
        <a:p>
          <a:endParaRPr lang="en-US"/>
        </a:p>
      </dgm:t>
    </dgm:pt>
    <dgm:pt modelId="{C2AE40E2-C8E1-BD4D-9315-4519EDAA93EE}" type="sibTrans" cxnId="{49E63F13-6321-7B42-BD86-449FCF020CE5}">
      <dgm:prSet/>
      <dgm:spPr/>
      <dgm:t>
        <a:bodyPr/>
        <a:lstStyle/>
        <a:p>
          <a:endParaRPr lang="en-US"/>
        </a:p>
      </dgm:t>
    </dgm:pt>
    <dgm:pt modelId="{DE69CA80-6050-CF4E-BFF8-CF2BF8067BD3}">
      <dgm:prSet custT="1"/>
      <dgm:spPr/>
      <dgm:t>
        <a:bodyPr/>
        <a:lstStyle/>
        <a:p>
          <a:pPr rtl="0"/>
          <a:r>
            <a:rPr lang="en-US" sz="700" dirty="0"/>
            <a:t>For IT infra: OpenShift, </a:t>
          </a:r>
          <a:r>
            <a:rPr lang="en-US" sz="700" dirty="0" err="1"/>
            <a:t>SmartOS</a:t>
          </a:r>
          <a:r>
            <a:rPr lang="en-US" sz="700" dirty="0"/>
            <a:t> and more</a:t>
          </a:r>
        </a:p>
      </dgm:t>
    </dgm:pt>
    <dgm:pt modelId="{3097D877-5BF2-F948-92BE-48D7CD2F6853}" type="parTrans" cxnId="{DF26D3DA-2D47-DD45-A9CC-D8FC1521D88A}">
      <dgm:prSet/>
      <dgm:spPr/>
      <dgm:t>
        <a:bodyPr/>
        <a:lstStyle/>
        <a:p>
          <a:endParaRPr lang="en-US"/>
        </a:p>
      </dgm:t>
    </dgm:pt>
    <dgm:pt modelId="{4B0FED28-F0AD-BB40-9930-2CE369A933AE}" type="sibTrans" cxnId="{DF26D3DA-2D47-DD45-A9CC-D8FC1521D88A}">
      <dgm:prSet/>
      <dgm:spPr/>
      <dgm:t>
        <a:bodyPr/>
        <a:lstStyle/>
        <a:p>
          <a:endParaRPr lang="en-US"/>
        </a:p>
      </dgm:t>
    </dgm:pt>
    <dgm:pt modelId="{89B5A54C-29C4-484A-88B3-3E40F7159480}">
      <dgm:prSet custT="1"/>
      <dgm:spPr/>
      <dgm:t>
        <a:bodyPr/>
        <a:lstStyle/>
        <a:p>
          <a:pPr rtl="0"/>
          <a:r>
            <a:rPr lang="en-US" sz="700" dirty="0"/>
            <a:t>For Data layer: Hadoop infra, active-active data stores </a:t>
          </a:r>
        </a:p>
      </dgm:t>
    </dgm:pt>
    <dgm:pt modelId="{7E4607C5-0E09-B44E-ABCE-4E7857C4930E}" type="parTrans" cxnId="{A230EE83-B36D-194E-9C7A-7805C589125D}">
      <dgm:prSet/>
      <dgm:spPr/>
      <dgm:t>
        <a:bodyPr/>
        <a:lstStyle/>
        <a:p>
          <a:endParaRPr lang="en-US"/>
        </a:p>
      </dgm:t>
    </dgm:pt>
    <dgm:pt modelId="{649E5E1D-5515-3548-9CF2-3BBE093CF113}" type="sibTrans" cxnId="{A230EE83-B36D-194E-9C7A-7805C589125D}">
      <dgm:prSet/>
      <dgm:spPr/>
      <dgm:t>
        <a:bodyPr/>
        <a:lstStyle/>
        <a:p>
          <a:endParaRPr lang="en-US"/>
        </a:p>
      </dgm:t>
    </dgm:pt>
    <dgm:pt modelId="{63B537AD-A0DD-534D-9990-14435DDEFF4B}" type="pres">
      <dgm:prSet presAssocID="{CE6DBA52-43E4-5944-BDBF-5D9AA7BBD7CD}" presName="linearFlow" presStyleCnt="0">
        <dgm:presLayoutVars>
          <dgm:dir/>
          <dgm:animLvl val="lvl"/>
          <dgm:resizeHandles val="exact"/>
        </dgm:presLayoutVars>
      </dgm:prSet>
      <dgm:spPr/>
    </dgm:pt>
    <dgm:pt modelId="{E5B55DDA-9CB1-FE42-A6B9-FA3B35D73EF1}" type="pres">
      <dgm:prSet presAssocID="{1704B4CD-0C7F-8841-94F5-717DE0C57E77}" presName="composite" presStyleCnt="0"/>
      <dgm:spPr/>
    </dgm:pt>
    <dgm:pt modelId="{457E6A7D-52A2-4F45-BFC5-5BE310F479A9}" type="pres">
      <dgm:prSet presAssocID="{1704B4CD-0C7F-8841-94F5-717DE0C57E77}" presName="parentText" presStyleLbl="alignNode1" presStyleIdx="0" presStyleCnt="5">
        <dgm:presLayoutVars>
          <dgm:chMax val="1"/>
          <dgm:bulletEnabled val="1"/>
        </dgm:presLayoutVars>
      </dgm:prSet>
      <dgm:spPr/>
    </dgm:pt>
    <dgm:pt modelId="{D4A7F894-5BE6-9D4E-8222-B9E07F64BA53}" type="pres">
      <dgm:prSet presAssocID="{1704B4CD-0C7F-8841-94F5-717DE0C57E77}" presName="descendantText" presStyleLbl="alignAcc1" presStyleIdx="0" presStyleCnt="5">
        <dgm:presLayoutVars>
          <dgm:bulletEnabled val="1"/>
        </dgm:presLayoutVars>
      </dgm:prSet>
      <dgm:spPr/>
    </dgm:pt>
    <dgm:pt modelId="{E3605662-D992-274F-AD55-8470DD8EE662}" type="pres">
      <dgm:prSet presAssocID="{490FDC58-A15F-4C4C-A7E6-1613399D7B8A}" presName="sp" presStyleCnt="0"/>
      <dgm:spPr/>
    </dgm:pt>
    <dgm:pt modelId="{C4C375E0-C66E-6F4E-B147-E5CCF6F1A4BF}" type="pres">
      <dgm:prSet presAssocID="{4E7EE9B3-3D93-EA4D-A9AF-913AAF1A6562}" presName="composite" presStyleCnt="0"/>
      <dgm:spPr/>
    </dgm:pt>
    <dgm:pt modelId="{E43BEC37-0DDF-7741-80EA-0721CE28513E}" type="pres">
      <dgm:prSet presAssocID="{4E7EE9B3-3D93-EA4D-A9AF-913AAF1A6562}" presName="parentText" presStyleLbl="alignNode1" presStyleIdx="1" presStyleCnt="5">
        <dgm:presLayoutVars>
          <dgm:chMax val="1"/>
          <dgm:bulletEnabled val="1"/>
        </dgm:presLayoutVars>
      </dgm:prSet>
      <dgm:spPr/>
    </dgm:pt>
    <dgm:pt modelId="{F435FF84-A7F0-8845-926A-761189B5147A}" type="pres">
      <dgm:prSet presAssocID="{4E7EE9B3-3D93-EA4D-A9AF-913AAF1A6562}" presName="descendantText" presStyleLbl="alignAcc1" presStyleIdx="1" presStyleCnt="5">
        <dgm:presLayoutVars>
          <dgm:bulletEnabled val="1"/>
        </dgm:presLayoutVars>
      </dgm:prSet>
      <dgm:spPr/>
    </dgm:pt>
    <dgm:pt modelId="{A7A07F27-DE92-394E-BDFF-32508E22EB35}" type="pres">
      <dgm:prSet presAssocID="{B2A41F9C-E31D-F74A-9DC1-49DA2F716893}" presName="sp" presStyleCnt="0"/>
      <dgm:spPr/>
    </dgm:pt>
    <dgm:pt modelId="{81C134F7-908F-FC4D-9FC8-47AC53C3B419}" type="pres">
      <dgm:prSet presAssocID="{AD8B35FD-81DE-5B49-BBDA-4F3DBA61DDF6}" presName="composite" presStyleCnt="0"/>
      <dgm:spPr/>
    </dgm:pt>
    <dgm:pt modelId="{2F705F2E-E9E6-B743-B41E-0FB466E9A84D}" type="pres">
      <dgm:prSet presAssocID="{AD8B35FD-81DE-5B49-BBDA-4F3DBA61DDF6}" presName="parentText" presStyleLbl="alignNode1" presStyleIdx="2" presStyleCnt="5">
        <dgm:presLayoutVars>
          <dgm:chMax val="1"/>
          <dgm:bulletEnabled val="1"/>
        </dgm:presLayoutVars>
      </dgm:prSet>
      <dgm:spPr/>
    </dgm:pt>
    <dgm:pt modelId="{21048E8D-E9CE-CF40-9CE7-ECD6E0DF7E9D}" type="pres">
      <dgm:prSet presAssocID="{AD8B35FD-81DE-5B49-BBDA-4F3DBA61DDF6}" presName="descendantText" presStyleLbl="alignAcc1" presStyleIdx="2" presStyleCnt="5">
        <dgm:presLayoutVars>
          <dgm:bulletEnabled val="1"/>
        </dgm:presLayoutVars>
      </dgm:prSet>
      <dgm:spPr/>
    </dgm:pt>
    <dgm:pt modelId="{D0701B3C-9C55-E24A-B5F3-75BB5248AA14}" type="pres">
      <dgm:prSet presAssocID="{3C3EC7ED-E553-7143-88DE-5D75AB62E8F7}" presName="sp" presStyleCnt="0"/>
      <dgm:spPr/>
    </dgm:pt>
    <dgm:pt modelId="{18268588-C1E5-544A-A35C-EC08B0C99188}" type="pres">
      <dgm:prSet presAssocID="{123912BF-45D8-4D4B-908E-4ADDA4B911C4}" presName="composite" presStyleCnt="0"/>
      <dgm:spPr/>
    </dgm:pt>
    <dgm:pt modelId="{A3D5E326-A20A-1A42-8D61-DB3DF75CD57A}" type="pres">
      <dgm:prSet presAssocID="{123912BF-45D8-4D4B-908E-4ADDA4B911C4}" presName="parentText" presStyleLbl="alignNode1" presStyleIdx="3" presStyleCnt="5">
        <dgm:presLayoutVars>
          <dgm:chMax val="1"/>
          <dgm:bulletEnabled val="1"/>
        </dgm:presLayoutVars>
      </dgm:prSet>
      <dgm:spPr/>
    </dgm:pt>
    <dgm:pt modelId="{3AE0EC62-4426-724A-B799-FA0D6F5C4440}" type="pres">
      <dgm:prSet presAssocID="{123912BF-45D8-4D4B-908E-4ADDA4B911C4}" presName="descendantText" presStyleLbl="alignAcc1" presStyleIdx="3" presStyleCnt="5" custScaleY="141679">
        <dgm:presLayoutVars>
          <dgm:bulletEnabled val="1"/>
        </dgm:presLayoutVars>
      </dgm:prSet>
      <dgm:spPr/>
    </dgm:pt>
    <dgm:pt modelId="{E39CCF15-8F44-0749-9CD1-B8EBF703FFD4}" type="pres">
      <dgm:prSet presAssocID="{D230BF85-ABEB-264B-81F1-0B035794DA56}" presName="sp" presStyleCnt="0"/>
      <dgm:spPr/>
    </dgm:pt>
    <dgm:pt modelId="{C6CE44E2-5982-D54B-AC04-33EF7045BFCA}" type="pres">
      <dgm:prSet presAssocID="{01A15C24-A4F8-1443-852F-BD2B329F793C}" presName="composite" presStyleCnt="0"/>
      <dgm:spPr/>
    </dgm:pt>
    <dgm:pt modelId="{C3CBFBCC-281C-5749-A821-641AF396D7D2}" type="pres">
      <dgm:prSet presAssocID="{01A15C24-A4F8-1443-852F-BD2B329F793C}" presName="parentText" presStyleLbl="alignNode1" presStyleIdx="4" presStyleCnt="5">
        <dgm:presLayoutVars>
          <dgm:chMax val="1"/>
          <dgm:bulletEnabled val="1"/>
        </dgm:presLayoutVars>
      </dgm:prSet>
      <dgm:spPr/>
    </dgm:pt>
    <dgm:pt modelId="{81B47E56-099A-7342-BEE6-264B2E2C7E63}" type="pres">
      <dgm:prSet presAssocID="{01A15C24-A4F8-1443-852F-BD2B329F793C}" presName="descendantText" presStyleLbl="alignAcc1" presStyleIdx="4" presStyleCnt="5" custScaleY="149667">
        <dgm:presLayoutVars>
          <dgm:bulletEnabled val="1"/>
        </dgm:presLayoutVars>
      </dgm:prSet>
      <dgm:spPr/>
    </dgm:pt>
  </dgm:ptLst>
  <dgm:cxnLst>
    <dgm:cxn modelId="{11B1D806-FBFB-9643-B0DD-E0FB35D2E73A}" srcId="{CE6DBA52-43E4-5944-BDBF-5D9AA7BBD7CD}" destId="{1704B4CD-0C7F-8841-94F5-717DE0C57E77}" srcOrd="0" destOrd="0" parTransId="{A0BA2430-7BF9-CF45-B453-862BF0879E06}" sibTransId="{490FDC58-A15F-4C4C-A7E6-1613399D7B8A}"/>
    <dgm:cxn modelId="{B9F19007-B5C5-A14B-9D31-0A5303DCF9C3}" type="presOf" srcId="{01A15C24-A4F8-1443-852F-BD2B329F793C}" destId="{C3CBFBCC-281C-5749-A821-641AF396D7D2}" srcOrd="0" destOrd="0" presId="urn:microsoft.com/office/officeart/2005/8/layout/chevron2"/>
    <dgm:cxn modelId="{65F63309-3A17-3E42-9D96-09A8FA0C482C}" srcId="{01A15C24-A4F8-1443-852F-BD2B329F793C}" destId="{B5F87CAE-2194-7941-8168-2A96E2A5E2CE}" srcOrd="1" destOrd="0" parTransId="{549C57D0-E53D-AC46-A768-F7D8270E9183}" sibTransId="{CBD7964A-2E11-C243-B174-34208E20D061}"/>
    <dgm:cxn modelId="{7D8A0113-08CD-2E44-A373-25C967FBE8B3}" type="presOf" srcId="{92886714-3029-434D-BBE8-2CB57010A67A}" destId="{F435FF84-A7F0-8845-926A-761189B5147A}" srcOrd="0" destOrd="0" presId="urn:microsoft.com/office/officeart/2005/8/layout/chevron2"/>
    <dgm:cxn modelId="{49E63F13-6321-7B42-BD86-449FCF020CE5}" srcId="{01A15C24-A4F8-1443-852F-BD2B329F793C}" destId="{191120EA-E001-8043-813A-9815AED338F5}" srcOrd="6" destOrd="0" parTransId="{8857B5B3-AC5E-C344-8DA2-B1B8CF145315}" sibTransId="{C2AE40E2-C8E1-BD4D-9315-4519EDAA93EE}"/>
    <dgm:cxn modelId="{DFF32B18-806F-0548-BB27-B1CF3A7E18E5}" type="presOf" srcId="{D6DBDDFB-2003-A641-B86A-DD64F57697FD}" destId="{81B47E56-099A-7342-BEE6-264B2E2C7E63}" srcOrd="0" destOrd="2" presId="urn:microsoft.com/office/officeart/2005/8/layout/chevron2"/>
    <dgm:cxn modelId="{19AAD51E-775D-BE4D-A233-E825A6408327}" type="presOf" srcId="{123912BF-45D8-4D4B-908E-4ADDA4B911C4}" destId="{A3D5E326-A20A-1A42-8D61-DB3DF75CD57A}" srcOrd="0" destOrd="0" presId="urn:microsoft.com/office/officeart/2005/8/layout/chevron2"/>
    <dgm:cxn modelId="{32F95F20-B31E-8648-878B-E30F8AC1792C}" type="presOf" srcId="{89B5A54C-29C4-484A-88B3-3E40F7159480}" destId="{81B47E56-099A-7342-BEE6-264B2E2C7E63}" srcOrd="0" destOrd="8" presId="urn:microsoft.com/office/officeart/2005/8/layout/chevron2"/>
    <dgm:cxn modelId="{6B669626-D856-3348-8941-E5B41D1DFA04}" type="presOf" srcId="{4E7EE9B3-3D93-EA4D-A9AF-913AAF1A6562}" destId="{E43BEC37-0DDF-7741-80EA-0721CE28513E}" srcOrd="0" destOrd="0" presId="urn:microsoft.com/office/officeart/2005/8/layout/chevron2"/>
    <dgm:cxn modelId="{2D7B1D28-93C5-B94F-9963-28229D2F9898}" srcId="{123912BF-45D8-4D4B-908E-4ADDA4B911C4}" destId="{0E159B27-A533-4040-B610-9BB1465CDE13}" srcOrd="2" destOrd="0" parTransId="{BED9E864-45A5-F345-A0BB-698EC665A936}" sibTransId="{F89A3D01-89CA-C94C-84D3-FA93C390C47A}"/>
    <dgm:cxn modelId="{D535122D-DE95-0B46-A3E8-804C0EB251BE}" type="presOf" srcId="{AE87DAC4-4DB7-2D42-93B9-095867D36403}" destId="{F435FF84-A7F0-8845-926A-761189B5147A}" srcOrd="0" destOrd="1" presId="urn:microsoft.com/office/officeart/2005/8/layout/chevron2"/>
    <dgm:cxn modelId="{EEE0842E-1723-0A4F-B00C-9C62BC94CF74}" srcId="{CE6DBA52-43E4-5944-BDBF-5D9AA7BBD7CD}" destId="{01A15C24-A4F8-1443-852F-BD2B329F793C}" srcOrd="4" destOrd="0" parTransId="{D8020B86-3A80-1340-A5B9-4D28FF61BD30}" sibTransId="{D0507D56-C54A-8448-9E21-0BE5A94F479C}"/>
    <dgm:cxn modelId="{331E4C30-66DC-4140-96FF-351F133EDEA4}" type="presOf" srcId="{EE1F7ACC-751F-4F44-9369-74780B0CD56A}" destId="{81B47E56-099A-7342-BEE6-264B2E2C7E63}" srcOrd="0" destOrd="4" presId="urn:microsoft.com/office/officeart/2005/8/layout/chevron2"/>
    <dgm:cxn modelId="{9B9A6431-D558-B549-97FD-35BF907E50B0}" type="presOf" srcId="{F57229E2-F8FB-634A-ADB3-AAFCFF6F71AF}" destId="{3AE0EC62-4426-724A-B799-FA0D6F5C4440}" srcOrd="0" destOrd="4" presId="urn:microsoft.com/office/officeart/2005/8/layout/chevron2"/>
    <dgm:cxn modelId="{DEB46B31-98AE-AD47-BE8E-6F204FB26835}" srcId="{AD8B35FD-81DE-5B49-BBDA-4F3DBA61DDF6}" destId="{2DE9AEC1-EED1-E248-88CB-97AE361EEF54}" srcOrd="2" destOrd="0" parTransId="{BE6DC16B-C2AE-C546-A574-B1361CFD4B40}" sibTransId="{3B355806-65CA-E745-B634-73431A5492E0}"/>
    <dgm:cxn modelId="{BE24E23B-DC90-814C-ADA7-F7B030F52155}" srcId="{123912BF-45D8-4D4B-908E-4ADDA4B911C4}" destId="{7F963C2C-ACAE-0B48-A2D7-4B0F86262AAA}" srcOrd="3" destOrd="0" parTransId="{EFCB10FF-E0E5-994B-AEC1-A3DCCC75BF9D}" sibTransId="{4B081A12-0CD1-464E-BF47-86D7266F890F}"/>
    <dgm:cxn modelId="{7601943E-05CD-344D-BB46-54E8E5AD3B79}" srcId="{4E7EE9B3-3D93-EA4D-A9AF-913AAF1A6562}" destId="{AE87DAC4-4DB7-2D42-93B9-095867D36403}" srcOrd="1" destOrd="0" parTransId="{0F502ADB-A611-7C41-A5C2-E23A74F395CF}" sibTransId="{A48CE59C-6478-214B-9C13-B5D22119E3DA}"/>
    <dgm:cxn modelId="{CD77B843-6893-3E4F-940E-1C24B366BB94}" type="presOf" srcId="{9DF9E998-E3BE-F44B-9625-C813BBEA1145}" destId="{81B47E56-099A-7342-BEE6-264B2E2C7E63}" srcOrd="0" destOrd="0" presId="urn:microsoft.com/office/officeart/2005/8/layout/chevron2"/>
    <dgm:cxn modelId="{F0DA4049-4461-FB48-B0CD-0ED93AD246C2}" type="presOf" srcId="{B5F87CAE-2194-7941-8168-2A96E2A5E2CE}" destId="{81B47E56-099A-7342-BEE6-264B2E2C7E63}" srcOrd="0" destOrd="1" presId="urn:microsoft.com/office/officeart/2005/8/layout/chevron2"/>
    <dgm:cxn modelId="{1C4DE44A-1922-1D44-B03A-4BA610745197}" type="presOf" srcId="{1704B4CD-0C7F-8841-94F5-717DE0C57E77}" destId="{457E6A7D-52A2-4F45-BFC5-5BE310F479A9}" srcOrd="0" destOrd="0" presId="urn:microsoft.com/office/officeart/2005/8/layout/chevron2"/>
    <dgm:cxn modelId="{6524AD57-498E-7B4D-94EE-8DC7FC3E9B62}" srcId="{4E7EE9B3-3D93-EA4D-A9AF-913AAF1A6562}" destId="{92886714-3029-434D-BBE8-2CB57010A67A}" srcOrd="0" destOrd="0" parTransId="{C98D448B-C520-204E-89EA-140F5CBD8C09}" sibTransId="{C22E0E24-AE95-6B45-8FEC-56F175D4C8A7}"/>
    <dgm:cxn modelId="{CCC51558-E92D-9D49-B3D2-19A6DA073CF5}" type="presOf" srcId="{CE6DBA52-43E4-5944-BDBF-5D9AA7BBD7CD}" destId="{63B537AD-A0DD-534D-9990-14435DDEFF4B}" srcOrd="0" destOrd="0" presId="urn:microsoft.com/office/officeart/2005/8/layout/chevron2"/>
    <dgm:cxn modelId="{8001E85A-34A0-874B-ACCC-66AAC5D4509E}" srcId="{AD8B35FD-81DE-5B49-BBDA-4F3DBA61DDF6}" destId="{51D9534D-C7A3-814B-9C0D-5A1D8D59FA25}" srcOrd="1" destOrd="0" parTransId="{E30CA58F-39E0-304F-9845-4DE52EDA171D}" sibTransId="{6C821273-E059-4B44-BBD2-D57C2B1A3040}"/>
    <dgm:cxn modelId="{1DD02167-3227-FF42-8D45-6C14065BCCFA}" type="presOf" srcId="{AD8B35FD-81DE-5B49-BBDA-4F3DBA61DDF6}" destId="{2F705F2E-E9E6-B743-B41E-0FB466E9A84D}" srcOrd="0" destOrd="0" presId="urn:microsoft.com/office/officeart/2005/8/layout/chevron2"/>
    <dgm:cxn modelId="{3CEDC568-6678-EF41-834F-4773191EDE9F}" srcId="{CE6DBA52-43E4-5944-BDBF-5D9AA7BBD7CD}" destId="{4E7EE9B3-3D93-EA4D-A9AF-913AAF1A6562}" srcOrd="1" destOrd="0" parTransId="{32E4B8A0-E058-B940-A7DB-B486AF083E4E}" sibTransId="{B2A41F9C-E31D-F74A-9DC1-49DA2F716893}"/>
    <dgm:cxn modelId="{0FEC826A-6176-D84D-BFD3-EBEFC7917031}" type="presOf" srcId="{B1C5A3AE-BE2B-EE4C-B723-2EF004737B9F}" destId="{3AE0EC62-4426-724A-B799-FA0D6F5C4440}" srcOrd="0" destOrd="0" presId="urn:microsoft.com/office/officeart/2005/8/layout/chevron2"/>
    <dgm:cxn modelId="{CA60326F-CC64-AA47-9729-9F2C48E55D4A}" type="presOf" srcId="{DE69CA80-6050-CF4E-BFF8-CF2BF8067BD3}" destId="{81B47E56-099A-7342-BEE6-264B2E2C7E63}" srcOrd="0" destOrd="7" presId="urn:microsoft.com/office/officeart/2005/8/layout/chevron2"/>
    <dgm:cxn modelId="{2455F776-B08E-144C-A09F-F2C15E59B1DF}" srcId="{123912BF-45D8-4D4B-908E-4ADDA4B911C4}" destId="{B1C5A3AE-BE2B-EE4C-B723-2EF004737B9F}" srcOrd="0" destOrd="0" parTransId="{DEA5B1C6-3867-8D4F-96A1-848D54D645F6}" sibTransId="{8C581D5B-69C1-5E4F-A4D5-BD8574E25332}"/>
    <dgm:cxn modelId="{4227D97C-3B83-6043-B5E1-C990032CAA06}" srcId="{AD8B35FD-81DE-5B49-BBDA-4F3DBA61DDF6}" destId="{71FD6C9A-4349-0844-B398-D7F86F64CD74}" srcOrd="0" destOrd="0" parTransId="{E1EB50D3-0D50-9B44-8B81-1DA89B57B2B4}" sibTransId="{993E318D-CBE5-4242-A990-E00A657923D4}"/>
    <dgm:cxn modelId="{A230EE83-B36D-194E-9C7A-7805C589125D}" srcId="{191120EA-E001-8043-813A-9815AED338F5}" destId="{89B5A54C-29C4-484A-88B3-3E40F7159480}" srcOrd="1" destOrd="0" parTransId="{7E4607C5-0E09-B44E-ABCE-4E7857C4930E}" sibTransId="{649E5E1D-5515-3548-9CF2-3BBE093CF113}"/>
    <dgm:cxn modelId="{6ECF318D-D863-FF49-AADE-8EF89A5B17DF}" type="presOf" srcId="{9CD549BA-85F9-604A-982A-D865D0ABF645}" destId="{21048E8D-E9CE-CF40-9CE7-ECD6E0DF7E9D}" srcOrd="0" destOrd="3" presId="urn:microsoft.com/office/officeart/2005/8/layout/chevron2"/>
    <dgm:cxn modelId="{3A22738D-8448-E84F-924F-7F8A9061341B}" type="presOf" srcId="{71FD6C9A-4349-0844-B398-D7F86F64CD74}" destId="{21048E8D-E9CE-CF40-9CE7-ECD6E0DF7E9D}" srcOrd="0" destOrd="0" presId="urn:microsoft.com/office/officeart/2005/8/layout/chevron2"/>
    <dgm:cxn modelId="{5408C891-4640-D24A-9CE9-8D449AA693D9}" type="presOf" srcId="{191120EA-E001-8043-813A-9815AED338F5}" destId="{81B47E56-099A-7342-BEE6-264B2E2C7E63}" srcOrd="0" destOrd="6" presId="urn:microsoft.com/office/officeart/2005/8/layout/chevron2"/>
    <dgm:cxn modelId="{2CEB359E-8D34-7343-A795-AE0F52ADE3D6}" srcId="{123912BF-45D8-4D4B-908E-4ADDA4B911C4}" destId="{4D4EC649-D858-EB44-A517-695C7F8F0480}" srcOrd="5" destOrd="0" parTransId="{A8D98D7C-0472-9D46-93D3-CC4AF06905CC}" sibTransId="{58BE3A8D-CD0E-9149-B4F6-E0563DCACDD4}"/>
    <dgm:cxn modelId="{778AC6A0-2659-D842-878A-0C402B621162}" type="presOf" srcId="{51D9534D-C7A3-814B-9C0D-5A1D8D59FA25}" destId="{21048E8D-E9CE-CF40-9CE7-ECD6E0DF7E9D}" srcOrd="0" destOrd="1" presId="urn:microsoft.com/office/officeart/2005/8/layout/chevron2"/>
    <dgm:cxn modelId="{ED12C4A1-6BB3-C742-91C5-589FC1C915F5}" srcId="{01A15C24-A4F8-1443-852F-BD2B329F793C}" destId="{84DC0857-ACD1-CF46-B7CA-9E5917E89783}" srcOrd="3" destOrd="0" parTransId="{BD3B802F-8FE6-DA45-A29A-C04EB98EB07A}" sibTransId="{B58ECA32-7400-9943-B9E5-516C6FB61AEB}"/>
    <dgm:cxn modelId="{EB6F04AD-DCA6-F54D-807C-3DDF906CDB76}" srcId="{CE6DBA52-43E4-5944-BDBF-5D9AA7BBD7CD}" destId="{123912BF-45D8-4D4B-908E-4ADDA4B911C4}" srcOrd="3" destOrd="0" parTransId="{8B9D0BC1-FF85-CE49-9C52-076972F97DE9}" sibTransId="{D230BF85-ABEB-264B-81F1-0B035794DA56}"/>
    <dgm:cxn modelId="{3871E9B2-A2C9-714B-B51C-63CAA4FD2BCC}" srcId="{01A15C24-A4F8-1443-852F-BD2B329F793C}" destId="{DDA9775B-B75D-AA4C-A189-1ED68D4782E5}" srcOrd="5" destOrd="0" parTransId="{F55976DA-E936-BA4D-92FA-BDF635A15298}" sibTransId="{6AE4C3E4-D749-504F-BDDA-054AC2ACB182}"/>
    <dgm:cxn modelId="{3A00F5B4-761E-894D-8E7E-AB71A1757676}" srcId="{123912BF-45D8-4D4B-908E-4ADDA4B911C4}" destId="{F57229E2-F8FB-634A-ADB3-AAFCFF6F71AF}" srcOrd="4" destOrd="0" parTransId="{00532FFD-0509-EA4E-9E50-5D3B41433802}" sibTransId="{12CBEC6E-6F36-EC4B-8668-20E6CBC6A8A0}"/>
    <dgm:cxn modelId="{2498B7BA-0766-9143-9DA4-110D95D16593}" srcId="{1704B4CD-0C7F-8841-94F5-717DE0C57E77}" destId="{1970EB33-77AE-D94E-97BC-E05467244555}" srcOrd="0" destOrd="0" parTransId="{7D375AD6-B3CD-EF48-84C2-4DC51BCC5F9B}" sibTransId="{24E53984-9DFD-4245-9709-EA8C2697E582}"/>
    <dgm:cxn modelId="{792576C1-F6DB-9146-8C6D-6AE96996DB24}" srcId="{AD8B35FD-81DE-5B49-BBDA-4F3DBA61DDF6}" destId="{9CD549BA-85F9-604A-982A-D865D0ABF645}" srcOrd="3" destOrd="0" parTransId="{1452D1C1-F82C-4944-A16D-54B7024259A8}" sibTransId="{789D906F-54DD-7945-A593-3263A00D7E4F}"/>
    <dgm:cxn modelId="{732FCAD5-367D-5D43-90FB-4EBDA40756F8}" type="presOf" srcId="{7F963C2C-ACAE-0B48-A2D7-4B0F86262AAA}" destId="{3AE0EC62-4426-724A-B799-FA0D6F5C4440}" srcOrd="0" destOrd="3" presId="urn:microsoft.com/office/officeart/2005/8/layout/chevron2"/>
    <dgm:cxn modelId="{768FC5D8-8236-2440-BFF6-2470F3C959E9}" type="presOf" srcId="{84DC0857-ACD1-CF46-B7CA-9E5917E89783}" destId="{81B47E56-099A-7342-BEE6-264B2E2C7E63}" srcOrd="0" destOrd="3" presId="urn:microsoft.com/office/officeart/2005/8/layout/chevron2"/>
    <dgm:cxn modelId="{DF26D3DA-2D47-DD45-A9CC-D8FC1521D88A}" srcId="{191120EA-E001-8043-813A-9815AED338F5}" destId="{DE69CA80-6050-CF4E-BFF8-CF2BF8067BD3}" srcOrd="0" destOrd="0" parTransId="{3097D877-5BF2-F948-92BE-48D7CD2F6853}" sibTransId="{4B0FED28-F0AD-BB40-9930-2CE369A933AE}"/>
    <dgm:cxn modelId="{53AC0ADB-1C70-FB43-99F7-6995BD478890}" srcId="{01A15C24-A4F8-1443-852F-BD2B329F793C}" destId="{EE1F7ACC-751F-4F44-9369-74780B0CD56A}" srcOrd="4" destOrd="0" parTransId="{F51F8E29-F1A3-3343-AE09-B06544AE1C5B}" sibTransId="{126F555F-99D1-7B49-AB66-E38C6E221669}"/>
    <dgm:cxn modelId="{87E171DD-27FC-B941-B72F-FF7B83916C60}" type="presOf" srcId="{4D4EC649-D858-EB44-A517-695C7F8F0480}" destId="{3AE0EC62-4426-724A-B799-FA0D6F5C4440}" srcOrd="0" destOrd="5" presId="urn:microsoft.com/office/officeart/2005/8/layout/chevron2"/>
    <dgm:cxn modelId="{7CCCC5E0-B2AA-6E44-859E-B72D3532B807}" type="presOf" srcId="{DDA9775B-B75D-AA4C-A189-1ED68D4782E5}" destId="{81B47E56-099A-7342-BEE6-264B2E2C7E63}" srcOrd="0" destOrd="5" presId="urn:microsoft.com/office/officeart/2005/8/layout/chevron2"/>
    <dgm:cxn modelId="{611747E2-3775-A24E-A9E3-737B75E10CA6}" srcId="{01A15C24-A4F8-1443-852F-BD2B329F793C}" destId="{D6DBDDFB-2003-A641-B86A-DD64F57697FD}" srcOrd="2" destOrd="0" parTransId="{1FCBDDEA-03B5-924C-91D9-3AAD4357FDE2}" sibTransId="{930BC418-BBAE-C440-99CF-E25845710445}"/>
    <dgm:cxn modelId="{637923E4-AAB0-9348-A939-1876B8C0559B}" type="presOf" srcId="{0E159B27-A533-4040-B610-9BB1465CDE13}" destId="{3AE0EC62-4426-724A-B799-FA0D6F5C4440}" srcOrd="0" destOrd="2" presId="urn:microsoft.com/office/officeart/2005/8/layout/chevron2"/>
    <dgm:cxn modelId="{0A3125E5-D581-E448-A7E2-37549D0F294C}" srcId="{01A15C24-A4F8-1443-852F-BD2B329F793C}" destId="{9DF9E998-E3BE-F44B-9625-C813BBEA1145}" srcOrd="0" destOrd="0" parTransId="{1B55D1F2-AEFE-F744-9ED2-ED044CC17910}" sibTransId="{458CD560-459D-7F4A-BACA-B5B7AC63805D}"/>
    <dgm:cxn modelId="{2AF4E8E9-5C94-BE41-A3E0-DD023B28531E}" type="presOf" srcId="{2DE9AEC1-EED1-E248-88CB-97AE361EEF54}" destId="{21048E8D-E9CE-CF40-9CE7-ECD6E0DF7E9D}" srcOrd="0" destOrd="2" presId="urn:microsoft.com/office/officeart/2005/8/layout/chevron2"/>
    <dgm:cxn modelId="{F2EB08EA-FDE4-854A-AD17-0AFD210EC121}" srcId="{CE6DBA52-43E4-5944-BDBF-5D9AA7BBD7CD}" destId="{AD8B35FD-81DE-5B49-BBDA-4F3DBA61DDF6}" srcOrd="2" destOrd="0" parTransId="{4873ACEE-18FE-6241-837C-F385334E05B1}" sibTransId="{3C3EC7ED-E553-7143-88DE-5D75AB62E8F7}"/>
    <dgm:cxn modelId="{0E2D76ED-2C5B-3644-BECD-2B75507315C2}" type="presOf" srcId="{1970EB33-77AE-D94E-97BC-E05467244555}" destId="{D4A7F894-5BE6-9D4E-8222-B9E07F64BA53}" srcOrd="0" destOrd="0" presId="urn:microsoft.com/office/officeart/2005/8/layout/chevron2"/>
    <dgm:cxn modelId="{08DB8BF1-C700-0F4F-8A82-7A98D920F39B}" srcId="{123912BF-45D8-4D4B-908E-4ADDA4B911C4}" destId="{4A01969F-63F7-B84D-A790-8E155A2A7582}" srcOrd="1" destOrd="0" parTransId="{03FF710E-48CB-BA40-8F79-FE3D921A8AB8}" sibTransId="{0E78FD3B-3487-B748-A5AA-330EF1362010}"/>
    <dgm:cxn modelId="{D65921F8-EF14-CA4C-ADC5-31382C0AF06F}" type="presOf" srcId="{4A01969F-63F7-B84D-A790-8E155A2A7582}" destId="{3AE0EC62-4426-724A-B799-FA0D6F5C4440}" srcOrd="0" destOrd="1" presId="urn:microsoft.com/office/officeart/2005/8/layout/chevron2"/>
    <dgm:cxn modelId="{E3684171-795B-BA4B-870B-C713CA21049E}" type="presParOf" srcId="{63B537AD-A0DD-534D-9990-14435DDEFF4B}" destId="{E5B55DDA-9CB1-FE42-A6B9-FA3B35D73EF1}" srcOrd="0" destOrd="0" presId="urn:microsoft.com/office/officeart/2005/8/layout/chevron2"/>
    <dgm:cxn modelId="{F8C005C3-B416-C141-9EA0-4584F6E2C770}" type="presParOf" srcId="{E5B55DDA-9CB1-FE42-A6B9-FA3B35D73EF1}" destId="{457E6A7D-52A2-4F45-BFC5-5BE310F479A9}" srcOrd="0" destOrd="0" presId="urn:microsoft.com/office/officeart/2005/8/layout/chevron2"/>
    <dgm:cxn modelId="{F68277F1-99E1-2249-BEB0-DCBA5CB806AD}" type="presParOf" srcId="{E5B55DDA-9CB1-FE42-A6B9-FA3B35D73EF1}" destId="{D4A7F894-5BE6-9D4E-8222-B9E07F64BA53}" srcOrd="1" destOrd="0" presId="urn:microsoft.com/office/officeart/2005/8/layout/chevron2"/>
    <dgm:cxn modelId="{E15903ED-87E8-3942-A3AE-8F14061D5DCA}" type="presParOf" srcId="{63B537AD-A0DD-534D-9990-14435DDEFF4B}" destId="{E3605662-D992-274F-AD55-8470DD8EE662}" srcOrd="1" destOrd="0" presId="urn:microsoft.com/office/officeart/2005/8/layout/chevron2"/>
    <dgm:cxn modelId="{A6CDC5BD-ABC0-8A47-B16F-2912C96EB8E4}" type="presParOf" srcId="{63B537AD-A0DD-534D-9990-14435DDEFF4B}" destId="{C4C375E0-C66E-6F4E-B147-E5CCF6F1A4BF}" srcOrd="2" destOrd="0" presId="urn:microsoft.com/office/officeart/2005/8/layout/chevron2"/>
    <dgm:cxn modelId="{1B0B42B4-CF93-D247-BBF9-73D8E25C549F}" type="presParOf" srcId="{C4C375E0-C66E-6F4E-B147-E5CCF6F1A4BF}" destId="{E43BEC37-0DDF-7741-80EA-0721CE28513E}" srcOrd="0" destOrd="0" presId="urn:microsoft.com/office/officeart/2005/8/layout/chevron2"/>
    <dgm:cxn modelId="{3C4E84A7-07F7-FA43-A142-CD475188EF4B}" type="presParOf" srcId="{C4C375E0-C66E-6F4E-B147-E5CCF6F1A4BF}" destId="{F435FF84-A7F0-8845-926A-761189B5147A}" srcOrd="1" destOrd="0" presId="urn:microsoft.com/office/officeart/2005/8/layout/chevron2"/>
    <dgm:cxn modelId="{C5A882BB-B61D-034C-BA44-509EB8AB53AF}" type="presParOf" srcId="{63B537AD-A0DD-534D-9990-14435DDEFF4B}" destId="{A7A07F27-DE92-394E-BDFF-32508E22EB35}" srcOrd="3" destOrd="0" presId="urn:microsoft.com/office/officeart/2005/8/layout/chevron2"/>
    <dgm:cxn modelId="{368D10A1-94EE-4E47-AEED-EAAF413CC4E6}" type="presParOf" srcId="{63B537AD-A0DD-534D-9990-14435DDEFF4B}" destId="{81C134F7-908F-FC4D-9FC8-47AC53C3B419}" srcOrd="4" destOrd="0" presId="urn:microsoft.com/office/officeart/2005/8/layout/chevron2"/>
    <dgm:cxn modelId="{2A122266-EF94-3A40-8E78-BBF21970A856}" type="presParOf" srcId="{81C134F7-908F-FC4D-9FC8-47AC53C3B419}" destId="{2F705F2E-E9E6-B743-B41E-0FB466E9A84D}" srcOrd="0" destOrd="0" presId="urn:microsoft.com/office/officeart/2005/8/layout/chevron2"/>
    <dgm:cxn modelId="{BDBF1613-F8E8-F441-ADB9-03072DD9D55A}" type="presParOf" srcId="{81C134F7-908F-FC4D-9FC8-47AC53C3B419}" destId="{21048E8D-E9CE-CF40-9CE7-ECD6E0DF7E9D}" srcOrd="1" destOrd="0" presId="urn:microsoft.com/office/officeart/2005/8/layout/chevron2"/>
    <dgm:cxn modelId="{4BDEB298-5334-444A-927E-C1088B7D8FCF}" type="presParOf" srcId="{63B537AD-A0DD-534D-9990-14435DDEFF4B}" destId="{D0701B3C-9C55-E24A-B5F3-75BB5248AA14}" srcOrd="5" destOrd="0" presId="urn:microsoft.com/office/officeart/2005/8/layout/chevron2"/>
    <dgm:cxn modelId="{028353B3-5CF9-CA41-834D-C67115EB8F62}" type="presParOf" srcId="{63B537AD-A0DD-534D-9990-14435DDEFF4B}" destId="{18268588-C1E5-544A-A35C-EC08B0C99188}" srcOrd="6" destOrd="0" presId="urn:microsoft.com/office/officeart/2005/8/layout/chevron2"/>
    <dgm:cxn modelId="{54C8A463-9F14-584A-979B-B93CE6480662}" type="presParOf" srcId="{18268588-C1E5-544A-A35C-EC08B0C99188}" destId="{A3D5E326-A20A-1A42-8D61-DB3DF75CD57A}" srcOrd="0" destOrd="0" presId="urn:microsoft.com/office/officeart/2005/8/layout/chevron2"/>
    <dgm:cxn modelId="{FBBD6A13-23B3-9E47-A12D-26EC0A8B1E44}" type="presParOf" srcId="{18268588-C1E5-544A-A35C-EC08B0C99188}" destId="{3AE0EC62-4426-724A-B799-FA0D6F5C4440}" srcOrd="1" destOrd="0" presId="urn:microsoft.com/office/officeart/2005/8/layout/chevron2"/>
    <dgm:cxn modelId="{78A52293-52C5-AB44-A6CE-82285E59402D}" type="presParOf" srcId="{63B537AD-A0DD-534D-9990-14435DDEFF4B}" destId="{E39CCF15-8F44-0749-9CD1-B8EBF703FFD4}" srcOrd="7" destOrd="0" presId="urn:microsoft.com/office/officeart/2005/8/layout/chevron2"/>
    <dgm:cxn modelId="{CCB1F8B7-F5FF-B74F-8FBC-14D7BFD2CC09}" type="presParOf" srcId="{63B537AD-A0DD-534D-9990-14435DDEFF4B}" destId="{C6CE44E2-5982-D54B-AC04-33EF7045BFCA}" srcOrd="8" destOrd="0" presId="urn:microsoft.com/office/officeart/2005/8/layout/chevron2"/>
    <dgm:cxn modelId="{C99F3F47-BB05-3543-9777-5384662CAFE8}" type="presParOf" srcId="{C6CE44E2-5982-D54B-AC04-33EF7045BFCA}" destId="{C3CBFBCC-281C-5749-A821-641AF396D7D2}" srcOrd="0" destOrd="0" presId="urn:microsoft.com/office/officeart/2005/8/layout/chevron2"/>
    <dgm:cxn modelId="{4CD6A9AD-EB45-5740-83AE-C3D63F45BD3F}" type="presParOf" srcId="{C6CE44E2-5982-D54B-AC04-33EF7045BFCA}" destId="{81B47E56-099A-7342-BEE6-264B2E2C7E63}"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F604085-2D03-0A42-BF18-A845530DB692}" type="doc">
      <dgm:prSet loTypeId="urn:microsoft.com/office/officeart/2005/8/layout/hProcess7" loCatId="" qsTypeId="urn:microsoft.com/office/officeart/2005/8/quickstyle/simple1" qsCatId="simple" csTypeId="urn:microsoft.com/office/officeart/2005/8/colors/colorful4" csCatId="colorful" phldr="1"/>
      <dgm:spPr/>
      <dgm:t>
        <a:bodyPr/>
        <a:lstStyle/>
        <a:p>
          <a:endParaRPr lang="en-US"/>
        </a:p>
      </dgm:t>
    </dgm:pt>
    <dgm:pt modelId="{273B0BFD-7855-4D4A-AF69-7FAC805F3CF5}">
      <dgm:prSet phldrT="[Text]" custT="1"/>
      <dgm:spPr/>
      <dgm:t>
        <a:bodyPr/>
        <a:lstStyle/>
        <a:p>
          <a:pPr rtl="0"/>
          <a:r>
            <a:rPr lang="en-US" sz="1800" dirty="0"/>
            <a:t>BUILD</a:t>
          </a:r>
        </a:p>
      </dgm:t>
    </dgm:pt>
    <dgm:pt modelId="{75E4CD94-734C-3A44-9D73-6F6010EC36E2}" type="parTrans" cxnId="{291F15E1-BB7D-3F41-8656-87FCD68B2A00}">
      <dgm:prSet/>
      <dgm:spPr/>
      <dgm:t>
        <a:bodyPr/>
        <a:lstStyle/>
        <a:p>
          <a:endParaRPr lang="en-US" sz="1200"/>
        </a:p>
      </dgm:t>
    </dgm:pt>
    <dgm:pt modelId="{7CC13154-0C99-D148-9376-E5BCE5A79365}" type="sibTrans" cxnId="{291F15E1-BB7D-3F41-8656-87FCD68B2A00}">
      <dgm:prSet/>
      <dgm:spPr/>
      <dgm:t>
        <a:bodyPr/>
        <a:lstStyle/>
        <a:p>
          <a:endParaRPr lang="en-US" sz="1200"/>
        </a:p>
      </dgm:t>
    </dgm:pt>
    <dgm:pt modelId="{0377C838-0123-F34B-AA48-1DD26CC9C276}">
      <dgm:prSet phldrT="[Text]" custT="1"/>
      <dgm:spPr/>
      <dgm:t>
        <a:bodyPr/>
        <a:lstStyle/>
        <a:p>
          <a:pPr rtl="0"/>
          <a:r>
            <a:rPr lang="en-US" sz="1400" dirty="0"/>
            <a:t>Build an image from a docker project directory</a:t>
          </a:r>
        </a:p>
      </dgm:t>
    </dgm:pt>
    <dgm:pt modelId="{2BABA239-2F55-9D47-8935-BCC79620E284}" type="parTrans" cxnId="{A30FB189-FB60-514C-985F-BDD6E8B7EBDC}">
      <dgm:prSet/>
      <dgm:spPr/>
      <dgm:t>
        <a:bodyPr/>
        <a:lstStyle/>
        <a:p>
          <a:endParaRPr lang="en-US" sz="1200"/>
        </a:p>
      </dgm:t>
    </dgm:pt>
    <dgm:pt modelId="{BFB09EC5-F62D-F74D-9AFD-74BB2D0F6E25}" type="sibTrans" cxnId="{A30FB189-FB60-514C-985F-BDD6E8B7EBDC}">
      <dgm:prSet/>
      <dgm:spPr/>
      <dgm:t>
        <a:bodyPr/>
        <a:lstStyle/>
        <a:p>
          <a:endParaRPr lang="en-US" sz="1200"/>
        </a:p>
      </dgm:t>
    </dgm:pt>
    <dgm:pt modelId="{4E323FD0-0BCD-0845-929A-9A3D22AC6B32}">
      <dgm:prSet phldrT="[Text]" custT="1"/>
      <dgm:spPr/>
      <dgm:t>
        <a:bodyPr/>
        <a:lstStyle/>
        <a:p>
          <a:pPr rtl="0"/>
          <a:r>
            <a:rPr lang="en-US" sz="1800" dirty="0"/>
            <a:t>SHIP</a:t>
          </a:r>
        </a:p>
      </dgm:t>
    </dgm:pt>
    <dgm:pt modelId="{331C1693-039D-044E-AC5D-9EBD48ABC47D}" type="parTrans" cxnId="{E5934472-4EC2-A040-A428-91CC5B9D7375}">
      <dgm:prSet/>
      <dgm:spPr/>
      <dgm:t>
        <a:bodyPr/>
        <a:lstStyle/>
        <a:p>
          <a:endParaRPr lang="en-US" sz="1200"/>
        </a:p>
      </dgm:t>
    </dgm:pt>
    <dgm:pt modelId="{CC897263-8518-5A45-BC6A-8E7B5166143E}" type="sibTrans" cxnId="{E5934472-4EC2-A040-A428-91CC5B9D7375}">
      <dgm:prSet/>
      <dgm:spPr/>
      <dgm:t>
        <a:bodyPr/>
        <a:lstStyle/>
        <a:p>
          <a:endParaRPr lang="en-US" sz="1200"/>
        </a:p>
      </dgm:t>
    </dgm:pt>
    <dgm:pt modelId="{13648115-3F14-574E-9E00-CB96700C4BFD}">
      <dgm:prSet phldrT="[Text]" custT="1"/>
      <dgm:spPr/>
      <dgm:t>
        <a:bodyPr/>
        <a:lstStyle/>
        <a:p>
          <a:pPr rtl="0"/>
          <a:r>
            <a:rPr lang="en-US" sz="1400" dirty="0"/>
            <a:t>Publish the docker image to a docker registry \file system</a:t>
          </a:r>
          <a:br>
            <a:rPr lang="en-US" sz="1400" dirty="0"/>
          </a:br>
          <a:r>
            <a:rPr lang="en-US" sz="1400" dirty="0"/>
            <a:t>also include  the work with the registry </a:t>
          </a:r>
        </a:p>
      </dgm:t>
    </dgm:pt>
    <dgm:pt modelId="{1843FD21-03DC-AD41-B4F2-2CE83BE81E03}" type="parTrans" cxnId="{0F5BAD6B-5011-E249-981A-561593E7BBBC}">
      <dgm:prSet/>
      <dgm:spPr/>
      <dgm:t>
        <a:bodyPr/>
        <a:lstStyle/>
        <a:p>
          <a:endParaRPr lang="en-US" sz="1200"/>
        </a:p>
      </dgm:t>
    </dgm:pt>
    <dgm:pt modelId="{3129DCEA-24F5-254A-BBAF-F918A007362C}" type="sibTrans" cxnId="{0F5BAD6B-5011-E249-981A-561593E7BBBC}">
      <dgm:prSet/>
      <dgm:spPr/>
      <dgm:t>
        <a:bodyPr/>
        <a:lstStyle/>
        <a:p>
          <a:endParaRPr lang="en-US" sz="1200"/>
        </a:p>
      </dgm:t>
    </dgm:pt>
    <dgm:pt modelId="{C44D63C7-F8DE-4245-B965-E256A4722493}">
      <dgm:prSet phldrT="[Text]" custT="1"/>
      <dgm:spPr/>
      <dgm:t>
        <a:bodyPr/>
        <a:lstStyle/>
        <a:p>
          <a:pPr rtl="0"/>
          <a:r>
            <a:rPr lang="en-US" sz="1800" dirty="0"/>
            <a:t>OPERATE</a:t>
          </a:r>
        </a:p>
      </dgm:t>
    </dgm:pt>
    <dgm:pt modelId="{871BF3D4-3147-F043-A8F2-FE47DEE16CCE}" type="parTrans" cxnId="{2569DFF4-5EBB-BA44-ABF2-1750DC160F85}">
      <dgm:prSet/>
      <dgm:spPr/>
      <dgm:t>
        <a:bodyPr/>
        <a:lstStyle/>
        <a:p>
          <a:endParaRPr lang="en-US" sz="1200"/>
        </a:p>
      </dgm:t>
    </dgm:pt>
    <dgm:pt modelId="{618F70B6-838B-D847-A0D3-9B9BEC88DAFC}" type="sibTrans" cxnId="{2569DFF4-5EBB-BA44-ABF2-1750DC160F85}">
      <dgm:prSet/>
      <dgm:spPr/>
      <dgm:t>
        <a:bodyPr/>
        <a:lstStyle/>
        <a:p>
          <a:endParaRPr lang="en-US" sz="1200"/>
        </a:p>
      </dgm:t>
    </dgm:pt>
    <dgm:pt modelId="{A6109AD1-34ED-C045-8434-29694D73C942}">
      <dgm:prSet phldrT="[Text]" custT="1"/>
      <dgm:spPr/>
      <dgm:t>
        <a:bodyPr/>
        <a:lstStyle/>
        <a:p>
          <a:pPr rtl="0"/>
          <a:r>
            <a:rPr lang="en-US" sz="1400" dirty="0"/>
            <a:t>Operating the container environment (start\ stop\ pause\ resume\ kill\ rm</a:t>
          </a:r>
        </a:p>
      </dgm:t>
    </dgm:pt>
    <dgm:pt modelId="{EC201509-C6B7-8F4A-8747-1D6BF1443A07}" type="parTrans" cxnId="{2376A4E8-5B51-DA42-AD25-D41A543DD016}">
      <dgm:prSet/>
      <dgm:spPr/>
      <dgm:t>
        <a:bodyPr/>
        <a:lstStyle/>
        <a:p>
          <a:endParaRPr lang="en-US" sz="1200"/>
        </a:p>
      </dgm:t>
    </dgm:pt>
    <dgm:pt modelId="{BCCD8585-FF6C-B243-8B05-EF5AA7C7E056}" type="sibTrans" cxnId="{2376A4E8-5B51-DA42-AD25-D41A543DD016}">
      <dgm:prSet/>
      <dgm:spPr/>
      <dgm:t>
        <a:bodyPr/>
        <a:lstStyle/>
        <a:p>
          <a:endParaRPr lang="en-US" sz="1200"/>
        </a:p>
      </dgm:t>
    </dgm:pt>
    <dgm:pt modelId="{FB6384D4-AAC8-9344-898F-CC3F710E31CE}" type="pres">
      <dgm:prSet presAssocID="{5F604085-2D03-0A42-BF18-A845530DB692}" presName="Name0" presStyleCnt="0">
        <dgm:presLayoutVars>
          <dgm:dir/>
          <dgm:animLvl val="lvl"/>
          <dgm:resizeHandles val="exact"/>
        </dgm:presLayoutVars>
      </dgm:prSet>
      <dgm:spPr/>
    </dgm:pt>
    <dgm:pt modelId="{BDB65FDB-BA54-D24C-9459-368049989AFC}" type="pres">
      <dgm:prSet presAssocID="{273B0BFD-7855-4D4A-AF69-7FAC805F3CF5}" presName="compositeNode" presStyleCnt="0">
        <dgm:presLayoutVars>
          <dgm:bulletEnabled val="1"/>
        </dgm:presLayoutVars>
      </dgm:prSet>
      <dgm:spPr/>
    </dgm:pt>
    <dgm:pt modelId="{0F5DC052-87FE-BF43-A693-F279FE419BD5}" type="pres">
      <dgm:prSet presAssocID="{273B0BFD-7855-4D4A-AF69-7FAC805F3CF5}" presName="bgRect" presStyleLbl="node1" presStyleIdx="0" presStyleCnt="3"/>
      <dgm:spPr/>
    </dgm:pt>
    <dgm:pt modelId="{322F4E9F-DBF1-AA44-9DC5-1CAACFEBC541}" type="pres">
      <dgm:prSet presAssocID="{273B0BFD-7855-4D4A-AF69-7FAC805F3CF5}" presName="parentNode" presStyleLbl="node1" presStyleIdx="0" presStyleCnt="3">
        <dgm:presLayoutVars>
          <dgm:chMax val="0"/>
          <dgm:bulletEnabled val="1"/>
        </dgm:presLayoutVars>
      </dgm:prSet>
      <dgm:spPr/>
    </dgm:pt>
    <dgm:pt modelId="{CC31050E-46DD-784E-BB11-E2D81F53CA79}" type="pres">
      <dgm:prSet presAssocID="{273B0BFD-7855-4D4A-AF69-7FAC805F3CF5}" presName="childNode" presStyleLbl="node1" presStyleIdx="0" presStyleCnt="3">
        <dgm:presLayoutVars>
          <dgm:bulletEnabled val="1"/>
        </dgm:presLayoutVars>
      </dgm:prSet>
      <dgm:spPr/>
    </dgm:pt>
    <dgm:pt modelId="{33939D02-6CD7-C64E-B64A-C94C0DD41F75}" type="pres">
      <dgm:prSet presAssocID="{7CC13154-0C99-D148-9376-E5BCE5A79365}" presName="hSp" presStyleCnt="0"/>
      <dgm:spPr/>
    </dgm:pt>
    <dgm:pt modelId="{C8EAA0D7-7E92-C547-9215-A9E97174A313}" type="pres">
      <dgm:prSet presAssocID="{7CC13154-0C99-D148-9376-E5BCE5A79365}" presName="vProcSp" presStyleCnt="0"/>
      <dgm:spPr/>
    </dgm:pt>
    <dgm:pt modelId="{66D43230-C9B8-CD4E-98B1-B08263E87E9D}" type="pres">
      <dgm:prSet presAssocID="{7CC13154-0C99-D148-9376-E5BCE5A79365}" presName="vSp1" presStyleCnt="0"/>
      <dgm:spPr/>
    </dgm:pt>
    <dgm:pt modelId="{29B217D2-1531-DA47-ABC7-FC48BCE1E779}" type="pres">
      <dgm:prSet presAssocID="{7CC13154-0C99-D148-9376-E5BCE5A79365}" presName="simulatedConn" presStyleLbl="solidFgAcc1" presStyleIdx="0" presStyleCnt="2"/>
      <dgm:spPr/>
    </dgm:pt>
    <dgm:pt modelId="{AA7D4CFF-CD08-F242-89F0-B4A5C87846CD}" type="pres">
      <dgm:prSet presAssocID="{7CC13154-0C99-D148-9376-E5BCE5A79365}" presName="vSp2" presStyleCnt="0"/>
      <dgm:spPr/>
    </dgm:pt>
    <dgm:pt modelId="{4F090D5F-EF87-A84A-A875-BD6CD2FBABA0}" type="pres">
      <dgm:prSet presAssocID="{7CC13154-0C99-D148-9376-E5BCE5A79365}" presName="sibTrans" presStyleCnt="0"/>
      <dgm:spPr/>
    </dgm:pt>
    <dgm:pt modelId="{1AA9AFB1-5A1F-8C40-BA31-226FA3A466E5}" type="pres">
      <dgm:prSet presAssocID="{4E323FD0-0BCD-0845-929A-9A3D22AC6B32}" presName="compositeNode" presStyleCnt="0">
        <dgm:presLayoutVars>
          <dgm:bulletEnabled val="1"/>
        </dgm:presLayoutVars>
      </dgm:prSet>
      <dgm:spPr/>
    </dgm:pt>
    <dgm:pt modelId="{7FDF534E-05C1-4245-ACEB-AA54E23D7B2C}" type="pres">
      <dgm:prSet presAssocID="{4E323FD0-0BCD-0845-929A-9A3D22AC6B32}" presName="bgRect" presStyleLbl="node1" presStyleIdx="1" presStyleCnt="3"/>
      <dgm:spPr/>
    </dgm:pt>
    <dgm:pt modelId="{A517DD2C-9CAE-3C48-8842-0030115061FC}" type="pres">
      <dgm:prSet presAssocID="{4E323FD0-0BCD-0845-929A-9A3D22AC6B32}" presName="parentNode" presStyleLbl="node1" presStyleIdx="1" presStyleCnt="3">
        <dgm:presLayoutVars>
          <dgm:chMax val="0"/>
          <dgm:bulletEnabled val="1"/>
        </dgm:presLayoutVars>
      </dgm:prSet>
      <dgm:spPr/>
    </dgm:pt>
    <dgm:pt modelId="{71E8D95B-863F-FC43-8C88-399708373DBB}" type="pres">
      <dgm:prSet presAssocID="{4E323FD0-0BCD-0845-929A-9A3D22AC6B32}" presName="childNode" presStyleLbl="node1" presStyleIdx="1" presStyleCnt="3">
        <dgm:presLayoutVars>
          <dgm:bulletEnabled val="1"/>
        </dgm:presLayoutVars>
      </dgm:prSet>
      <dgm:spPr/>
    </dgm:pt>
    <dgm:pt modelId="{2514A125-DE05-764A-B297-537364041BC3}" type="pres">
      <dgm:prSet presAssocID="{CC897263-8518-5A45-BC6A-8E7B5166143E}" presName="hSp" presStyleCnt="0"/>
      <dgm:spPr/>
    </dgm:pt>
    <dgm:pt modelId="{F6D065E1-2389-2C40-A51C-25F4DD90FE8E}" type="pres">
      <dgm:prSet presAssocID="{CC897263-8518-5A45-BC6A-8E7B5166143E}" presName="vProcSp" presStyleCnt="0"/>
      <dgm:spPr/>
    </dgm:pt>
    <dgm:pt modelId="{00D834F1-C306-B245-8AA0-312A6DBB095C}" type="pres">
      <dgm:prSet presAssocID="{CC897263-8518-5A45-BC6A-8E7B5166143E}" presName="vSp1" presStyleCnt="0"/>
      <dgm:spPr/>
    </dgm:pt>
    <dgm:pt modelId="{E630A90A-374F-004A-A4A1-1DF7CC466CC4}" type="pres">
      <dgm:prSet presAssocID="{CC897263-8518-5A45-BC6A-8E7B5166143E}" presName="simulatedConn" presStyleLbl="solidFgAcc1" presStyleIdx="1" presStyleCnt="2"/>
      <dgm:spPr/>
    </dgm:pt>
    <dgm:pt modelId="{C5D6A78D-36FF-D245-8000-C4B00E1B0D66}" type="pres">
      <dgm:prSet presAssocID="{CC897263-8518-5A45-BC6A-8E7B5166143E}" presName="vSp2" presStyleCnt="0"/>
      <dgm:spPr/>
    </dgm:pt>
    <dgm:pt modelId="{D65010C3-0953-3542-A0C8-92CA45BE9FC8}" type="pres">
      <dgm:prSet presAssocID="{CC897263-8518-5A45-BC6A-8E7B5166143E}" presName="sibTrans" presStyleCnt="0"/>
      <dgm:spPr/>
    </dgm:pt>
    <dgm:pt modelId="{EECDC784-AEDB-5347-9686-03F88751DB6E}" type="pres">
      <dgm:prSet presAssocID="{C44D63C7-F8DE-4245-B965-E256A4722493}" presName="compositeNode" presStyleCnt="0">
        <dgm:presLayoutVars>
          <dgm:bulletEnabled val="1"/>
        </dgm:presLayoutVars>
      </dgm:prSet>
      <dgm:spPr/>
    </dgm:pt>
    <dgm:pt modelId="{04B94DC6-A1B0-9040-8D16-BD0B5DC0BE22}" type="pres">
      <dgm:prSet presAssocID="{C44D63C7-F8DE-4245-B965-E256A4722493}" presName="bgRect" presStyleLbl="node1" presStyleIdx="2" presStyleCnt="3"/>
      <dgm:spPr/>
    </dgm:pt>
    <dgm:pt modelId="{906FDF9A-E0F9-7945-A173-88B14A15757B}" type="pres">
      <dgm:prSet presAssocID="{C44D63C7-F8DE-4245-B965-E256A4722493}" presName="parentNode" presStyleLbl="node1" presStyleIdx="2" presStyleCnt="3">
        <dgm:presLayoutVars>
          <dgm:chMax val="0"/>
          <dgm:bulletEnabled val="1"/>
        </dgm:presLayoutVars>
      </dgm:prSet>
      <dgm:spPr/>
    </dgm:pt>
    <dgm:pt modelId="{2A3F9072-262E-7247-97EF-6EEB582EDD38}" type="pres">
      <dgm:prSet presAssocID="{C44D63C7-F8DE-4245-B965-E256A4722493}" presName="childNode" presStyleLbl="node1" presStyleIdx="2" presStyleCnt="3">
        <dgm:presLayoutVars>
          <dgm:bulletEnabled val="1"/>
        </dgm:presLayoutVars>
      </dgm:prSet>
      <dgm:spPr/>
    </dgm:pt>
  </dgm:ptLst>
  <dgm:cxnLst>
    <dgm:cxn modelId="{88EB5938-2093-C54C-AFC6-3BE8795A75A8}" type="presOf" srcId="{4E323FD0-0BCD-0845-929A-9A3D22AC6B32}" destId="{7FDF534E-05C1-4245-ACEB-AA54E23D7B2C}" srcOrd="0" destOrd="0" presId="urn:microsoft.com/office/officeart/2005/8/layout/hProcess7"/>
    <dgm:cxn modelId="{0F5BAD6B-5011-E249-981A-561593E7BBBC}" srcId="{4E323FD0-0BCD-0845-929A-9A3D22AC6B32}" destId="{13648115-3F14-574E-9E00-CB96700C4BFD}" srcOrd="0" destOrd="0" parTransId="{1843FD21-03DC-AD41-B4F2-2CE83BE81E03}" sibTransId="{3129DCEA-24F5-254A-BBAF-F918A007362C}"/>
    <dgm:cxn modelId="{E5934472-4EC2-A040-A428-91CC5B9D7375}" srcId="{5F604085-2D03-0A42-BF18-A845530DB692}" destId="{4E323FD0-0BCD-0845-929A-9A3D22AC6B32}" srcOrd="1" destOrd="0" parTransId="{331C1693-039D-044E-AC5D-9EBD48ABC47D}" sibTransId="{CC897263-8518-5A45-BC6A-8E7B5166143E}"/>
    <dgm:cxn modelId="{5E67C573-54DA-9442-A1A2-F69CF67478A7}" type="presOf" srcId="{0377C838-0123-F34B-AA48-1DD26CC9C276}" destId="{CC31050E-46DD-784E-BB11-E2D81F53CA79}" srcOrd="0" destOrd="0" presId="urn:microsoft.com/office/officeart/2005/8/layout/hProcess7"/>
    <dgm:cxn modelId="{78422A79-A6ED-474E-BB15-A3D72FE60734}" type="presOf" srcId="{4E323FD0-0BCD-0845-929A-9A3D22AC6B32}" destId="{A517DD2C-9CAE-3C48-8842-0030115061FC}" srcOrd="1" destOrd="0" presId="urn:microsoft.com/office/officeart/2005/8/layout/hProcess7"/>
    <dgm:cxn modelId="{A30FB189-FB60-514C-985F-BDD6E8B7EBDC}" srcId="{273B0BFD-7855-4D4A-AF69-7FAC805F3CF5}" destId="{0377C838-0123-F34B-AA48-1DD26CC9C276}" srcOrd="0" destOrd="0" parTransId="{2BABA239-2F55-9D47-8935-BCC79620E284}" sibTransId="{BFB09EC5-F62D-F74D-9AFD-74BB2D0F6E25}"/>
    <dgm:cxn modelId="{84E3A89B-4F73-6A4E-AF6B-CC492B7D17CD}" type="presOf" srcId="{273B0BFD-7855-4D4A-AF69-7FAC805F3CF5}" destId="{322F4E9F-DBF1-AA44-9DC5-1CAACFEBC541}" srcOrd="1" destOrd="0" presId="urn:microsoft.com/office/officeart/2005/8/layout/hProcess7"/>
    <dgm:cxn modelId="{6AB79BB3-3395-9F43-9702-EE2EBFFB6599}" type="presOf" srcId="{C44D63C7-F8DE-4245-B965-E256A4722493}" destId="{04B94DC6-A1B0-9040-8D16-BD0B5DC0BE22}" srcOrd="0" destOrd="0" presId="urn:microsoft.com/office/officeart/2005/8/layout/hProcess7"/>
    <dgm:cxn modelId="{D660D2CA-7455-F347-8B0E-0D3B724F77C4}" type="presOf" srcId="{13648115-3F14-574E-9E00-CB96700C4BFD}" destId="{71E8D95B-863F-FC43-8C88-399708373DBB}" srcOrd="0" destOrd="0" presId="urn:microsoft.com/office/officeart/2005/8/layout/hProcess7"/>
    <dgm:cxn modelId="{4DF1EAD5-D0FA-714C-9206-73FCD5131C55}" type="presOf" srcId="{273B0BFD-7855-4D4A-AF69-7FAC805F3CF5}" destId="{0F5DC052-87FE-BF43-A693-F279FE419BD5}" srcOrd="0" destOrd="0" presId="urn:microsoft.com/office/officeart/2005/8/layout/hProcess7"/>
    <dgm:cxn modelId="{291F15E1-BB7D-3F41-8656-87FCD68B2A00}" srcId="{5F604085-2D03-0A42-BF18-A845530DB692}" destId="{273B0BFD-7855-4D4A-AF69-7FAC805F3CF5}" srcOrd="0" destOrd="0" parTransId="{75E4CD94-734C-3A44-9D73-6F6010EC36E2}" sibTransId="{7CC13154-0C99-D148-9376-E5BCE5A79365}"/>
    <dgm:cxn modelId="{2376A4E8-5B51-DA42-AD25-D41A543DD016}" srcId="{C44D63C7-F8DE-4245-B965-E256A4722493}" destId="{A6109AD1-34ED-C045-8434-29694D73C942}" srcOrd="0" destOrd="0" parTransId="{EC201509-C6B7-8F4A-8747-1D6BF1443A07}" sibTransId="{BCCD8585-FF6C-B243-8B05-EF5AA7C7E056}"/>
    <dgm:cxn modelId="{49B3BEEE-3674-F84C-B7BE-56EC7684EFB1}" type="presOf" srcId="{A6109AD1-34ED-C045-8434-29694D73C942}" destId="{2A3F9072-262E-7247-97EF-6EEB582EDD38}" srcOrd="0" destOrd="0" presId="urn:microsoft.com/office/officeart/2005/8/layout/hProcess7"/>
    <dgm:cxn modelId="{2569DFF4-5EBB-BA44-ABF2-1750DC160F85}" srcId="{5F604085-2D03-0A42-BF18-A845530DB692}" destId="{C44D63C7-F8DE-4245-B965-E256A4722493}" srcOrd="2" destOrd="0" parTransId="{871BF3D4-3147-F043-A8F2-FE47DEE16CCE}" sibTransId="{618F70B6-838B-D847-A0D3-9B9BEC88DAFC}"/>
    <dgm:cxn modelId="{4D98EBF5-CDBD-CD47-AC37-15434873D314}" type="presOf" srcId="{C44D63C7-F8DE-4245-B965-E256A4722493}" destId="{906FDF9A-E0F9-7945-A173-88B14A15757B}" srcOrd="1" destOrd="0" presId="urn:microsoft.com/office/officeart/2005/8/layout/hProcess7"/>
    <dgm:cxn modelId="{9650CFFC-3A95-BA45-A9FE-550B48CF18D5}" type="presOf" srcId="{5F604085-2D03-0A42-BF18-A845530DB692}" destId="{FB6384D4-AAC8-9344-898F-CC3F710E31CE}" srcOrd="0" destOrd="0" presId="urn:microsoft.com/office/officeart/2005/8/layout/hProcess7"/>
    <dgm:cxn modelId="{DB2B9A4C-EE19-0E4B-B353-92A3409FB4D3}" type="presParOf" srcId="{FB6384D4-AAC8-9344-898F-CC3F710E31CE}" destId="{BDB65FDB-BA54-D24C-9459-368049989AFC}" srcOrd="0" destOrd="0" presId="urn:microsoft.com/office/officeart/2005/8/layout/hProcess7"/>
    <dgm:cxn modelId="{CA714349-E9E7-4443-AB41-0522F51C8F6E}" type="presParOf" srcId="{BDB65FDB-BA54-D24C-9459-368049989AFC}" destId="{0F5DC052-87FE-BF43-A693-F279FE419BD5}" srcOrd="0" destOrd="0" presId="urn:microsoft.com/office/officeart/2005/8/layout/hProcess7"/>
    <dgm:cxn modelId="{27C44031-6AA5-474E-A666-C7425EE09636}" type="presParOf" srcId="{BDB65FDB-BA54-D24C-9459-368049989AFC}" destId="{322F4E9F-DBF1-AA44-9DC5-1CAACFEBC541}" srcOrd="1" destOrd="0" presId="urn:microsoft.com/office/officeart/2005/8/layout/hProcess7"/>
    <dgm:cxn modelId="{E14C03CF-82CF-064F-9D47-18CEC1388CB5}" type="presParOf" srcId="{BDB65FDB-BA54-D24C-9459-368049989AFC}" destId="{CC31050E-46DD-784E-BB11-E2D81F53CA79}" srcOrd="2" destOrd="0" presId="urn:microsoft.com/office/officeart/2005/8/layout/hProcess7"/>
    <dgm:cxn modelId="{B528AE42-211D-FF4A-9703-BD1A92F44D7E}" type="presParOf" srcId="{FB6384D4-AAC8-9344-898F-CC3F710E31CE}" destId="{33939D02-6CD7-C64E-B64A-C94C0DD41F75}" srcOrd="1" destOrd="0" presId="urn:microsoft.com/office/officeart/2005/8/layout/hProcess7"/>
    <dgm:cxn modelId="{016F1B2A-64E7-4A43-B653-438247136130}" type="presParOf" srcId="{FB6384D4-AAC8-9344-898F-CC3F710E31CE}" destId="{C8EAA0D7-7E92-C547-9215-A9E97174A313}" srcOrd="2" destOrd="0" presId="urn:microsoft.com/office/officeart/2005/8/layout/hProcess7"/>
    <dgm:cxn modelId="{5487B721-7C85-9E4E-B60C-F8D30D019A5B}" type="presParOf" srcId="{C8EAA0D7-7E92-C547-9215-A9E97174A313}" destId="{66D43230-C9B8-CD4E-98B1-B08263E87E9D}" srcOrd="0" destOrd="0" presId="urn:microsoft.com/office/officeart/2005/8/layout/hProcess7"/>
    <dgm:cxn modelId="{33C4EFD9-356E-AB47-A261-116A04CE47C2}" type="presParOf" srcId="{C8EAA0D7-7E92-C547-9215-A9E97174A313}" destId="{29B217D2-1531-DA47-ABC7-FC48BCE1E779}" srcOrd="1" destOrd="0" presId="urn:microsoft.com/office/officeart/2005/8/layout/hProcess7"/>
    <dgm:cxn modelId="{7A88D012-94C8-4145-83D1-2CF13C519DA4}" type="presParOf" srcId="{C8EAA0D7-7E92-C547-9215-A9E97174A313}" destId="{AA7D4CFF-CD08-F242-89F0-B4A5C87846CD}" srcOrd="2" destOrd="0" presId="urn:microsoft.com/office/officeart/2005/8/layout/hProcess7"/>
    <dgm:cxn modelId="{740CF92E-3D47-294E-8AD1-D725D97504D2}" type="presParOf" srcId="{FB6384D4-AAC8-9344-898F-CC3F710E31CE}" destId="{4F090D5F-EF87-A84A-A875-BD6CD2FBABA0}" srcOrd="3" destOrd="0" presId="urn:microsoft.com/office/officeart/2005/8/layout/hProcess7"/>
    <dgm:cxn modelId="{A8DAD365-186F-7341-9DE7-6DAAA6F14F11}" type="presParOf" srcId="{FB6384D4-AAC8-9344-898F-CC3F710E31CE}" destId="{1AA9AFB1-5A1F-8C40-BA31-226FA3A466E5}" srcOrd="4" destOrd="0" presId="urn:microsoft.com/office/officeart/2005/8/layout/hProcess7"/>
    <dgm:cxn modelId="{31CBD34D-D0DE-C142-8597-341F045E02F3}" type="presParOf" srcId="{1AA9AFB1-5A1F-8C40-BA31-226FA3A466E5}" destId="{7FDF534E-05C1-4245-ACEB-AA54E23D7B2C}" srcOrd="0" destOrd="0" presId="urn:microsoft.com/office/officeart/2005/8/layout/hProcess7"/>
    <dgm:cxn modelId="{709B3450-522B-5748-9A8A-907EA2A13C63}" type="presParOf" srcId="{1AA9AFB1-5A1F-8C40-BA31-226FA3A466E5}" destId="{A517DD2C-9CAE-3C48-8842-0030115061FC}" srcOrd="1" destOrd="0" presId="urn:microsoft.com/office/officeart/2005/8/layout/hProcess7"/>
    <dgm:cxn modelId="{21E9FFD1-26C3-EB44-A5C8-57759EEB849F}" type="presParOf" srcId="{1AA9AFB1-5A1F-8C40-BA31-226FA3A466E5}" destId="{71E8D95B-863F-FC43-8C88-399708373DBB}" srcOrd="2" destOrd="0" presId="urn:microsoft.com/office/officeart/2005/8/layout/hProcess7"/>
    <dgm:cxn modelId="{096C486F-E7EF-804F-A16E-39AAEB3FC1A5}" type="presParOf" srcId="{FB6384D4-AAC8-9344-898F-CC3F710E31CE}" destId="{2514A125-DE05-764A-B297-537364041BC3}" srcOrd="5" destOrd="0" presId="urn:microsoft.com/office/officeart/2005/8/layout/hProcess7"/>
    <dgm:cxn modelId="{22EE137F-0B62-A34E-AE44-6F4DD5C6FD83}" type="presParOf" srcId="{FB6384D4-AAC8-9344-898F-CC3F710E31CE}" destId="{F6D065E1-2389-2C40-A51C-25F4DD90FE8E}" srcOrd="6" destOrd="0" presId="urn:microsoft.com/office/officeart/2005/8/layout/hProcess7"/>
    <dgm:cxn modelId="{447003F7-DB8A-3844-B1BD-B33B5A63105E}" type="presParOf" srcId="{F6D065E1-2389-2C40-A51C-25F4DD90FE8E}" destId="{00D834F1-C306-B245-8AA0-312A6DBB095C}" srcOrd="0" destOrd="0" presId="urn:microsoft.com/office/officeart/2005/8/layout/hProcess7"/>
    <dgm:cxn modelId="{4028B927-AE5D-304A-BA27-E7C66FFC9F26}" type="presParOf" srcId="{F6D065E1-2389-2C40-A51C-25F4DD90FE8E}" destId="{E630A90A-374F-004A-A4A1-1DF7CC466CC4}" srcOrd="1" destOrd="0" presId="urn:microsoft.com/office/officeart/2005/8/layout/hProcess7"/>
    <dgm:cxn modelId="{BD4B98A3-E5D6-5349-BAC2-458130A97B99}" type="presParOf" srcId="{F6D065E1-2389-2C40-A51C-25F4DD90FE8E}" destId="{C5D6A78D-36FF-D245-8000-C4B00E1B0D66}" srcOrd="2" destOrd="0" presId="urn:microsoft.com/office/officeart/2005/8/layout/hProcess7"/>
    <dgm:cxn modelId="{087E2C3B-DF58-4543-9CD8-9858865380D8}" type="presParOf" srcId="{FB6384D4-AAC8-9344-898F-CC3F710E31CE}" destId="{D65010C3-0953-3542-A0C8-92CA45BE9FC8}" srcOrd="7" destOrd="0" presId="urn:microsoft.com/office/officeart/2005/8/layout/hProcess7"/>
    <dgm:cxn modelId="{8AB1E676-45A9-5A4D-8D7E-D99C13456928}" type="presParOf" srcId="{FB6384D4-AAC8-9344-898F-CC3F710E31CE}" destId="{EECDC784-AEDB-5347-9686-03F88751DB6E}" srcOrd="8" destOrd="0" presId="urn:microsoft.com/office/officeart/2005/8/layout/hProcess7"/>
    <dgm:cxn modelId="{B4D4DAB5-77C3-5041-929E-96396B20756F}" type="presParOf" srcId="{EECDC784-AEDB-5347-9686-03F88751DB6E}" destId="{04B94DC6-A1B0-9040-8D16-BD0B5DC0BE22}" srcOrd="0" destOrd="0" presId="urn:microsoft.com/office/officeart/2005/8/layout/hProcess7"/>
    <dgm:cxn modelId="{F0CE50E4-3AD7-1144-9006-D9BD9A16E3EA}" type="presParOf" srcId="{EECDC784-AEDB-5347-9686-03F88751DB6E}" destId="{906FDF9A-E0F9-7945-A173-88B14A15757B}" srcOrd="1" destOrd="0" presId="urn:microsoft.com/office/officeart/2005/8/layout/hProcess7"/>
    <dgm:cxn modelId="{F786E9E3-AFEA-5B4B-8B0E-EDFEB9999A61}" type="presParOf" srcId="{EECDC784-AEDB-5347-9686-03F88751DB6E}" destId="{2A3F9072-262E-7247-97EF-6EEB582EDD38}" srcOrd="2" destOrd="0" presId="urn:microsoft.com/office/officeart/2005/8/layout/hProcess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EB8B77C-E5B7-A347-AB7F-50A759A5223A}" type="doc">
      <dgm:prSet loTypeId="urn:microsoft.com/office/officeart/2005/8/layout/process2" loCatId="" qsTypeId="urn:microsoft.com/office/officeart/2005/8/quickstyle/simple1" qsCatId="simple" csTypeId="urn:microsoft.com/office/officeart/2005/8/colors/accent1_2" csCatId="accent1" phldr="1"/>
      <dgm:spPr/>
    </dgm:pt>
    <dgm:pt modelId="{7C43CCA3-FDDC-5C4D-BA70-BDCAC1AD09F0}">
      <dgm:prSet phldrT="[Text]"/>
      <dgm:spPr/>
      <dgm:t>
        <a:bodyPr/>
        <a:lstStyle/>
        <a:p>
          <a:pPr rtl="0"/>
          <a:r>
            <a:rPr lang="en-US" dirty="0"/>
            <a:t>Update package manager</a:t>
          </a:r>
        </a:p>
      </dgm:t>
    </dgm:pt>
    <dgm:pt modelId="{835D6017-5775-4942-88D6-EAD8B4C5CFAA}" type="parTrans" cxnId="{69298FD2-5445-4843-9C37-3E995EDC3ADE}">
      <dgm:prSet/>
      <dgm:spPr/>
      <dgm:t>
        <a:bodyPr/>
        <a:lstStyle/>
        <a:p>
          <a:endParaRPr lang="en-US"/>
        </a:p>
      </dgm:t>
    </dgm:pt>
    <dgm:pt modelId="{3F11F92D-E8F9-8D4E-83BA-F37DCD31100E}" type="sibTrans" cxnId="{69298FD2-5445-4843-9C37-3E995EDC3ADE}">
      <dgm:prSet/>
      <dgm:spPr/>
      <dgm:t>
        <a:bodyPr/>
        <a:lstStyle/>
        <a:p>
          <a:endParaRPr lang="en-US"/>
        </a:p>
      </dgm:t>
    </dgm:pt>
    <dgm:pt modelId="{15EA12FE-E7D4-ED44-8326-40F3A3DCBD84}">
      <dgm:prSet phldrT="[Text]"/>
      <dgm:spPr/>
      <dgm:t>
        <a:bodyPr/>
        <a:lstStyle/>
        <a:p>
          <a:pPr rtl="0"/>
          <a:r>
            <a:rPr lang="en-US" dirty="0"/>
            <a:t>Install docker\</a:t>
          </a:r>
          <a:r>
            <a:rPr lang="en-US" dirty="0" err="1"/>
            <a:t>docker.io</a:t>
          </a:r>
          <a:endParaRPr lang="en-US" dirty="0"/>
        </a:p>
      </dgm:t>
    </dgm:pt>
    <dgm:pt modelId="{01667C74-08AC-024D-8CE5-ED7E2FE2F1B8}" type="parTrans" cxnId="{6772E242-BC0E-134E-A8B6-CD3344BED289}">
      <dgm:prSet/>
      <dgm:spPr/>
      <dgm:t>
        <a:bodyPr/>
        <a:lstStyle/>
        <a:p>
          <a:endParaRPr lang="en-US"/>
        </a:p>
      </dgm:t>
    </dgm:pt>
    <dgm:pt modelId="{0DFCF50E-8E71-DF4B-93B4-0960A29F3D2A}" type="sibTrans" cxnId="{6772E242-BC0E-134E-A8B6-CD3344BED289}">
      <dgm:prSet/>
      <dgm:spPr/>
      <dgm:t>
        <a:bodyPr/>
        <a:lstStyle/>
        <a:p>
          <a:endParaRPr lang="en-US"/>
        </a:p>
      </dgm:t>
    </dgm:pt>
    <dgm:pt modelId="{80A78F6F-5509-9B47-A1AD-1A26FDDA9B80}">
      <dgm:prSet phldrT="[Text]"/>
      <dgm:spPr/>
      <dgm:t>
        <a:bodyPr/>
        <a:lstStyle/>
        <a:p>
          <a:pPr rtl="0"/>
          <a:r>
            <a:rPr lang="en-US" dirty="0"/>
            <a:t>Enable docker service</a:t>
          </a:r>
        </a:p>
      </dgm:t>
    </dgm:pt>
    <dgm:pt modelId="{7843D5EA-1D3D-0242-B44D-CD456028C806}" type="parTrans" cxnId="{7A0ED1C8-F013-9B43-B74A-798021F87923}">
      <dgm:prSet/>
      <dgm:spPr/>
      <dgm:t>
        <a:bodyPr/>
        <a:lstStyle/>
        <a:p>
          <a:endParaRPr lang="en-US"/>
        </a:p>
      </dgm:t>
    </dgm:pt>
    <dgm:pt modelId="{EB9AC471-D305-C342-85E1-6C813EAF780C}" type="sibTrans" cxnId="{7A0ED1C8-F013-9B43-B74A-798021F87923}">
      <dgm:prSet/>
      <dgm:spPr/>
      <dgm:t>
        <a:bodyPr/>
        <a:lstStyle/>
        <a:p>
          <a:endParaRPr lang="en-US"/>
        </a:p>
      </dgm:t>
    </dgm:pt>
    <dgm:pt modelId="{C6EC0758-FBAA-6E41-8AC5-7D4BE5FFA536}">
      <dgm:prSet phldrT="[Text]"/>
      <dgm:spPr/>
      <dgm:t>
        <a:bodyPr/>
        <a:lstStyle/>
        <a:p>
          <a:pPr rtl="0"/>
          <a:r>
            <a:rPr lang="en-US" dirty="0"/>
            <a:t>if docker group not exists, create it</a:t>
          </a:r>
        </a:p>
      </dgm:t>
    </dgm:pt>
    <dgm:pt modelId="{A4A1C994-9857-9E45-BCC9-E032AC870466}" type="parTrans" cxnId="{663A3F09-4CD5-3E44-A802-5955EDF5B3AC}">
      <dgm:prSet/>
      <dgm:spPr/>
      <dgm:t>
        <a:bodyPr/>
        <a:lstStyle/>
        <a:p>
          <a:endParaRPr lang="en-US"/>
        </a:p>
      </dgm:t>
    </dgm:pt>
    <dgm:pt modelId="{B0C2DF5A-09AE-E24B-87A4-16B12A2EEAED}" type="sibTrans" cxnId="{663A3F09-4CD5-3E44-A802-5955EDF5B3AC}">
      <dgm:prSet/>
      <dgm:spPr/>
      <dgm:t>
        <a:bodyPr/>
        <a:lstStyle/>
        <a:p>
          <a:endParaRPr lang="en-US"/>
        </a:p>
      </dgm:t>
    </dgm:pt>
    <dgm:pt modelId="{37064B80-B277-FB4E-BF10-9325DB2C4B17}">
      <dgm:prSet phldrT="[Text]"/>
      <dgm:spPr/>
      <dgm:t>
        <a:bodyPr/>
        <a:lstStyle/>
        <a:p>
          <a:pPr rtl="0"/>
          <a:r>
            <a:rPr lang="en-US" dirty="0"/>
            <a:t>add current user to the docker group</a:t>
          </a:r>
        </a:p>
      </dgm:t>
    </dgm:pt>
    <dgm:pt modelId="{83163E19-B378-9E41-B7A2-1B35567593B8}" type="parTrans" cxnId="{40D698A9-3FA8-334D-AF68-531D83E9B38C}">
      <dgm:prSet/>
      <dgm:spPr/>
      <dgm:t>
        <a:bodyPr/>
        <a:lstStyle/>
        <a:p>
          <a:endParaRPr lang="en-US"/>
        </a:p>
      </dgm:t>
    </dgm:pt>
    <dgm:pt modelId="{F9B60506-AFC8-7E42-BB4E-CC10D42034B8}" type="sibTrans" cxnId="{40D698A9-3FA8-334D-AF68-531D83E9B38C}">
      <dgm:prSet/>
      <dgm:spPr/>
      <dgm:t>
        <a:bodyPr/>
        <a:lstStyle/>
        <a:p>
          <a:endParaRPr lang="en-US"/>
        </a:p>
      </dgm:t>
    </dgm:pt>
    <dgm:pt modelId="{4A760A7C-5940-D845-A6DD-9460FC28558C}">
      <dgm:prSet phldrT="[Text]"/>
      <dgm:spPr/>
      <dgm:t>
        <a:bodyPr/>
        <a:lstStyle/>
        <a:p>
          <a:pPr rtl="0"/>
          <a:r>
            <a:rPr lang="en-US" dirty="0"/>
            <a:t>start. the docker service</a:t>
          </a:r>
        </a:p>
      </dgm:t>
    </dgm:pt>
    <dgm:pt modelId="{6680B833-1938-6042-A397-C4E077DEC875}" type="parTrans" cxnId="{3F060201-8B97-FC4D-A37E-A9BA0CDDF2D6}">
      <dgm:prSet/>
      <dgm:spPr/>
      <dgm:t>
        <a:bodyPr/>
        <a:lstStyle/>
        <a:p>
          <a:endParaRPr lang="en-US"/>
        </a:p>
      </dgm:t>
    </dgm:pt>
    <dgm:pt modelId="{65C5FC77-9AB4-9543-909F-86547A9CC678}" type="sibTrans" cxnId="{3F060201-8B97-FC4D-A37E-A9BA0CDDF2D6}">
      <dgm:prSet/>
      <dgm:spPr/>
      <dgm:t>
        <a:bodyPr/>
        <a:lstStyle/>
        <a:p>
          <a:endParaRPr lang="en-US"/>
        </a:p>
      </dgm:t>
    </dgm:pt>
    <dgm:pt modelId="{9777769B-D258-9942-BAA5-A57073D3F6D9}">
      <dgm:prSet phldrT="[Text]"/>
      <dgm:spPr/>
      <dgm:t>
        <a:bodyPr/>
        <a:lstStyle/>
        <a:p>
          <a:pPr rtl="0"/>
          <a:r>
            <a:rPr lang="en-US" dirty="0"/>
            <a:t>logout\re-login</a:t>
          </a:r>
        </a:p>
      </dgm:t>
    </dgm:pt>
    <dgm:pt modelId="{A87288DC-4F52-9D46-A0FF-4335A1E241C2}" type="parTrans" cxnId="{31E7DACC-7847-FB42-A6B4-E6D54102529E}">
      <dgm:prSet/>
      <dgm:spPr/>
      <dgm:t>
        <a:bodyPr/>
        <a:lstStyle/>
        <a:p>
          <a:endParaRPr lang="en-US"/>
        </a:p>
      </dgm:t>
    </dgm:pt>
    <dgm:pt modelId="{22FE727F-74E3-3E41-8D82-7F372859915D}" type="sibTrans" cxnId="{31E7DACC-7847-FB42-A6B4-E6D54102529E}">
      <dgm:prSet/>
      <dgm:spPr/>
      <dgm:t>
        <a:bodyPr/>
        <a:lstStyle/>
        <a:p>
          <a:endParaRPr lang="en-US"/>
        </a:p>
      </dgm:t>
    </dgm:pt>
    <dgm:pt modelId="{1AD81E35-1A1D-E24B-8331-8D06188433D8}" type="pres">
      <dgm:prSet presAssocID="{6EB8B77C-E5B7-A347-AB7F-50A759A5223A}" presName="linearFlow" presStyleCnt="0">
        <dgm:presLayoutVars>
          <dgm:resizeHandles val="exact"/>
        </dgm:presLayoutVars>
      </dgm:prSet>
      <dgm:spPr/>
    </dgm:pt>
    <dgm:pt modelId="{F00596E4-83BE-CE4E-9340-93AC99863E29}" type="pres">
      <dgm:prSet presAssocID="{7C43CCA3-FDDC-5C4D-BA70-BDCAC1AD09F0}" presName="node" presStyleLbl="node1" presStyleIdx="0" presStyleCnt="7">
        <dgm:presLayoutVars>
          <dgm:bulletEnabled val="1"/>
        </dgm:presLayoutVars>
      </dgm:prSet>
      <dgm:spPr/>
    </dgm:pt>
    <dgm:pt modelId="{4AD5C44B-2647-5043-B4AD-A8F49E78C60A}" type="pres">
      <dgm:prSet presAssocID="{3F11F92D-E8F9-8D4E-83BA-F37DCD31100E}" presName="sibTrans" presStyleLbl="sibTrans2D1" presStyleIdx="0" presStyleCnt="6"/>
      <dgm:spPr/>
    </dgm:pt>
    <dgm:pt modelId="{AF6C51BF-A26C-A743-B5F5-E36A3176D697}" type="pres">
      <dgm:prSet presAssocID="{3F11F92D-E8F9-8D4E-83BA-F37DCD31100E}" presName="connectorText" presStyleLbl="sibTrans2D1" presStyleIdx="0" presStyleCnt="6"/>
      <dgm:spPr/>
    </dgm:pt>
    <dgm:pt modelId="{DBB9FE6D-7732-D148-BD9D-DE3E6FEB7E98}" type="pres">
      <dgm:prSet presAssocID="{15EA12FE-E7D4-ED44-8326-40F3A3DCBD84}" presName="node" presStyleLbl="node1" presStyleIdx="1" presStyleCnt="7">
        <dgm:presLayoutVars>
          <dgm:bulletEnabled val="1"/>
        </dgm:presLayoutVars>
      </dgm:prSet>
      <dgm:spPr/>
    </dgm:pt>
    <dgm:pt modelId="{B1F7B579-A2FD-8B40-B2B3-2D886E5B51E2}" type="pres">
      <dgm:prSet presAssocID="{0DFCF50E-8E71-DF4B-93B4-0960A29F3D2A}" presName="sibTrans" presStyleLbl="sibTrans2D1" presStyleIdx="1" presStyleCnt="6"/>
      <dgm:spPr/>
    </dgm:pt>
    <dgm:pt modelId="{F8A206E0-7A31-0C48-8E09-BF407C1B3DAE}" type="pres">
      <dgm:prSet presAssocID="{0DFCF50E-8E71-DF4B-93B4-0960A29F3D2A}" presName="connectorText" presStyleLbl="sibTrans2D1" presStyleIdx="1" presStyleCnt="6"/>
      <dgm:spPr/>
    </dgm:pt>
    <dgm:pt modelId="{5CACD589-1A6C-574F-BF2F-67B52965A73D}" type="pres">
      <dgm:prSet presAssocID="{80A78F6F-5509-9B47-A1AD-1A26FDDA9B80}" presName="node" presStyleLbl="node1" presStyleIdx="2" presStyleCnt="7">
        <dgm:presLayoutVars>
          <dgm:bulletEnabled val="1"/>
        </dgm:presLayoutVars>
      </dgm:prSet>
      <dgm:spPr/>
    </dgm:pt>
    <dgm:pt modelId="{0F106E7C-2FFF-594C-8144-A20D82C7009F}" type="pres">
      <dgm:prSet presAssocID="{EB9AC471-D305-C342-85E1-6C813EAF780C}" presName="sibTrans" presStyleLbl="sibTrans2D1" presStyleIdx="2" presStyleCnt="6"/>
      <dgm:spPr/>
    </dgm:pt>
    <dgm:pt modelId="{744BFDE1-51CA-9B48-9D90-707BD9579A64}" type="pres">
      <dgm:prSet presAssocID="{EB9AC471-D305-C342-85E1-6C813EAF780C}" presName="connectorText" presStyleLbl="sibTrans2D1" presStyleIdx="2" presStyleCnt="6"/>
      <dgm:spPr/>
    </dgm:pt>
    <dgm:pt modelId="{7687CFAF-51C3-0043-91B2-8CD783FB766F}" type="pres">
      <dgm:prSet presAssocID="{C6EC0758-FBAA-6E41-8AC5-7D4BE5FFA536}" presName="node" presStyleLbl="node1" presStyleIdx="3" presStyleCnt="7">
        <dgm:presLayoutVars>
          <dgm:bulletEnabled val="1"/>
        </dgm:presLayoutVars>
      </dgm:prSet>
      <dgm:spPr/>
    </dgm:pt>
    <dgm:pt modelId="{5ECCF82E-A90F-D44C-884F-271F05DAC89D}" type="pres">
      <dgm:prSet presAssocID="{B0C2DF5A-09AE-E24B-87A4-16B12A2EEAED}" presName="sibTrans" presStyleLbl="sibTrans2D1" presStyleIdx="3" presStyleCnt="6"/>
      <dgm:spPr/>
    </dgm:pt>
    <dgm:pt modelId="{BEAE3EC4-D875-134A-A964-04755950B91F}" type="pres">
      <dgm:prSet presAssocID="{B0C2DF5A-09AE-E24B-87A4-16B12A2EEAED}" presName="connectorText" presStyleLbl="sibTrans2D1" presStyleIdx="3" presStyleCnt="6"/>
      <dgm:spPr/>
    </dgm:pt>
    <dgm:pt modelId="{0C56EECC-B0B2-7E45-966D-3463D68305D6}" type="pres">
      <dgm:prSet presAssocID="{37064B80-B277-FB4E-BF10-9325DB2C4B17}" presName="node" presStyleLbl="node1" presStyleIdx="4" presStyleCnt="7">
        <dgm:presLayoutVars>
          <dgm:bulletEnabled val="1"/>
        </dgm:presLayoutVars>
      </dgm:prSet>
      <dgm:spPr/>
    </dgm:pt>
    <dgm:pt modelId="{6D8ADA29-DEC2-224C-8D9C-64E73D8ED14D}" type="pres">
      <dgm:prSet presAssocID="{F9B60506-AFC8-7E42-BB4E-CC10D42034B8}" presName="sibTrans" presStyleLbl="sibTrans2D1" presStyleIdx="4" presStyleCnt="6"/>
      <dgm:spPr/>
    </dgm:pt>
    <dgm:pt modelId="{2EF55BB6-A834-A945-A5A1-9EC04CED0249}" type="pres">
      <dgm:prSet presAssocID="{F9B60506-AFC8-7E42-BB4E-CC10D42034B8}" presName="connectorText" presStyleLbl="sibTrans2D1" presStyleIdx="4" presStyleCnt="6"/>
      <dgm:spPr/>
    </dgm:pt>
    <dgm:pt modelId="{5AECF2DC-5807-AE4E-8F88-ECEF5C29A1D9}" type="pres">
      <dgm:prSet presAssocID="{4A760A7C-5940-D845-A6DD-9460FC28558C}" presName="node" presStyleLbl="node1" presStyleIdx="5" presStyleCnt="7">
        <dgm:presLayoutVars>
          <dgm:bulletEnabled val="1"/>
        </dgm:presLayoutVars>
      </dgm:prSet>
      <dgm:spPr/>
    </dgm:pt>
    <dgm:pt modelId="{4A397083-297F-0544-880F-621E42701CFB}" type="pres">
      <dgm:prSet presAssocID="{65C5FC77-9AB4-9543-909F-86547A9CC678}" presName="sibTrans" presStyleLbl="sibTrans2D1" presStyleIdx="5" presStyleCnt="6"/>
      <dgm:spPr/>
    </dgm:pt>
    <dgm:pt modelId="{CE251B76-25A0-654F-BF0D-DBFDF145685A}" type="pres">
      <dgm:prSet presAssocID="{65C5FC77-9AB4-9543-909F-86547A9CC678}" presName="connectorText" presStyleLbl="sibTrans2D1" presStyleIdx="5" presStyleCnt="6"/>
      <dgm:spPr/>
    </dgm:pt>
    <dgm:pt modelId="{46ACD103-9E42-214B-8F42-7007DC4EB9F4}" type="pres">
      <dgm:prSet presAssocID="{9777769B-D258-9942-BAA5-A57073D3F6D9}" presName="node" presStyleLbl="node1" presStyleIdx="6" presStyleCnt="7">
        <dgm:presLayoutVars>
          <dgm:bulletEnabled val="1"/>
        </dgm:presLayoutVars>
      </dgm:prSet>
      <dgm:spPr/>
    </dgm:pt>
  </dgm:ptLst>
  <dgm:cxnLst>
    <dgm:cxn modelId="{3F060201-8B97-FC4D-A37E-A9BA0CDDF2D6}" srcId="{6EB8B77C-E5B7-A347-AB7F-50A759A5223A}" destId="{4A760A7C-5940-D845-A6DD-9460FC28558C}" srcOrd="5" destOrd="0" parTransId="{6680B833-1938-6042-A397-C4E077DEC875}" sibTransId="{65C5FC77-9AB4-9543-909F-86547A9CC678}"/>
    <dgm:cxn modelId="{663A3F09-4CD5-3E44-A802-5955EDF5B3AC}" srcId="{6EB8B77C-E5B7-A347-AB7F-50A759A5223A}" destId="{C6EC0758-FBAA-6E41-8AC5-7D4BE5FFA536}" srcOrd="3" destOrd="0" parTransId="{A4A1C994-9857-9E45-BCC9-E032AC870466}" sibTransId="{B0C2DF5A-09AE-E24B-87A4-16B12A2EEAED}"/>
    <dgm:cxn modelId="{1CBED21A-229D-3A4E-9723-CB2867331C2D}" type="presOf" srcId="{0DFCF50E-8E71-DF4B-93B4-0960A29F3D2A}" destId="{F8A206E0-7A31-0C48-8E09-BF407C1B3DAE}" srcOrd="1" destOrd="0" presId="urn:microsoft.com/office/officeart/2005/8/layout/process2"/>
    <dgm:cxn modelId="{2BB3E01A-0207-D844-A2EC-C18CBC92DB3D}" type="presOf" srcId="{EB9AC471-D305-C342-85E1-6C813EAF780C}" destId="{0F106E7C-2FFF-594C-8144-A20D82C7009F}" srcOrd="0" destOrd="0" presId="urn:microsoft.com/office/officeart/2005/8/layout/process2"/>
    <dgm:cxn modelId="{019E4B21-B831-5E4C-821B-3C1164D3BDED}" type="presOf" srcId="{65C5FC77-9AB4-9543-909F-86547A9CC678}" destId="{CE251B76-25A0-654F-BF0D-DBFDF145685A}" srcOrd="1" destOrd="0" presId="urn:microsoft.com/office/officeart/2005/8/layout/process2"/>
    <dgm:cxn modelId="{81BD7228-9014-024E-88C3-E0B6A8FB9241}" type="presOf" srcId="{37064B80-B277-FB4E-BF10-9325DB2C4B17}" destId="{0C56EECC-B0B2-7E45-966D-3463D68305D6}" srcOrd="0" destOrd="0" presId="urn:microsoft.com/office/officeart/2005/8/layout/process2"/>
    <dgm:cxn modelId="{A030403E-C8D2-5C4C-88F9-5311D8711153}" type="presOf" srcId="{80A78F6F-5509-9B47-A1AD-1A26FDDA9B80}" destId="{5CACD589-1A6C-574F-BF2F-67B52965A73D}" srcOrd="0" destOrd="0" presId="urn:microsoft.com/office/officeart/2005/8/layout/process2"/>
    <dgm:cxn modelId="{6772E242-BC0E-134E-A8B6-CD3344BED289}" srcId="{6EB8B77C-E5B7-A347-AB7F-50A759A5223A}" destId="{15EA12FE-E7D4-ED44-8326-40F3A3DCBD84}" srcOrd="1" destOrd="0" parTransId="{01667C74-08AC-024D-8CE5-ED7E2FE2F1B8}" sibTransId="{0DFCF50E-8E71-DF4B-93B4-0960A29F3D2A}"/>
    <dgm:cxn modelId="{AC4E0B5C-0EFF-2C42-BCBB-13F73D775AD3}" type="presOf" srcId="{B0C2DF5A-09AE-E24B-87A4-16B12A2EEAED}" destId="{5ECCF82E-A90F-D44C-884F-271F05DAC89D}" srcOrd="0" destOrd="0" presId="urn:microsoft.com/office/officeart/2005/8/layout/process2"/>
    <dgm:cxn modelId="{B1BE3663-FADD-084F-80DC-83F618A8BADC}" type="presOf" srcId="{4A760A7C-5940-D845-A6DD-9460FC28558C}" destId="{5AECF2DC-5807-AE4E-8F88-ECEF5C29A1D9}" srcOrd="0" destOrd="0" presId="urn:microsoft.com/office/officeart/2005/8/layout/process2"/>
    <dgm:cxn modelId="{62F40B64-597D-9C43-851C-9EAE22375195}" type="presOf" srcId="{9777769B-D258-9942-BAA5-A57073D3F6D9}" destId="{46ACD103-9E42-214B-8F42-7007DC4EB9F4}" srcOrd="0" destOrd="0" presId="urn:microsoft.com/office/officeart/2005/8/layout/process2"/>
    <dgm:cxn modelId="{A1663E68-7CD0-DD45-AD98-C6399BB58D64}" type="presOf" srcId="{7C43CCA3-FDDC-5C4D-BA70-BDCAC1AD09F0}" destId="{F00596E4-83BE-CE4E-9340-93AC99863E29}" srcOrd="0" destOrd="0" presId="urn:microsoft.com/office/officeart/2005/8/layout/process2"/>
    <dgm:cxn modelId="{9133AF68-ECB2-5A46-82C9-BA022F28E665}" type="presOf" srcId="{3F11F92D-E8F9-8D4E-83BA-F37DCD31100E}" destId="{AF6C51BF-A26C-A743-B5F5-E36A3176D697}" srcOrd="1" destOrd="0" presId="urn:microsoft.com/office/officeart/2005/8/layout/process2"/>
    <dgm:cxn modelId="{400E217F-B10E-F34E-89C5-FADAC9308918}" type="presOf" srcId="{15EA12FE-E7D4-ED44-8326-40F3A3DCBD84}" destId="{DBB9FE6D-7732-D148-BD9D-DE3E6FEB7E98}" srcOrd="0" destOrd="0" presId="urn:microsoft.com/office/officeart/2005/8/layout/process2"/>
    <dgm:cxn modelId="{D609BE89-5B64-DA47-9B5B-7002FDBE72A4}" type="presOf" srcId="{C6EC0758-FBAA-6E41-8AC5-7D4BE5FFA536}" destId="{7687CFAF-51C3-0043-91B2-8CD783FB766F}" srcOrd="0" destOrd="0" presId="urn:microsoft.com/office/officeart/2005/8/layout/process2"/>
    <dgm:cxn modelId="{5ABBDB91-6CCD-D442-829D-75443DE76B55}" type="presOf" srcId="{65C5FC77-9AB4-9543-909F-86547A9CC678}" destId="{4A397083-297F-0544-880F-621E42701CFB}" srcOrd="0" destOrd="0" presId="urn:microsoft.com/office/officeart/2005/8/layout/process2"/>
    <dgm:cxn modelId="{D5DE4F9D-9D73-7F41-BEA3-1074E9151593}" type="presOf" srcId="{3F11F92D-E8F9-8D4E-83BA-F37DCD31100E}" destId="{4AD5C44B-2647-5043-B4AD-A8F49E78C60A}" srcOrd="0" destOrd="0" presId="urn:microsoft.com/office/officeart/2005/8/layout/process2"/>
    <dgm:cxn modelId="{40D698A9-3FA8-334D-AF68-531D83E9B38C}" srcId="{6EB8B77C-E5B7-A347-AB7F-50A759A5223A}" destId="{37064B80-B277-FB4E-BF10-9325DB2C4B17}" srcOrd="4" destOrd="0" parTransId="{83163E19-B378-9E41-B7A2-1B35567593B8}" sibTransId="{F9B60506-AFC8-7E42-BB4E-CC10D42034B8}"/>
    <dgm:cxn modelId="{9B70D4B0-108F-6646-9B87-21F034952458}" type="presOf" srcId="{6EB8B77C-E5B7-A347-AB7F-50A759A5223A}" destId="{1AD81E35-1A1D-E24B-8331-8D06188433D8}" srcOrd="0" destOrd="0" presId="urn:microsoft.com/office/officeart/2005/8/layout/process2"/>
    <dgm:cxn modelId="{08D2C3B3-3EA2-024C-B12D-6C02193EC1EB}" type="presOf" srcId="{F9B60506-AFC8-7E42-BB4E-CC10D42034B8}" destId="{6D8ADA29-DEC2-224C-8D9C-64E73D8ED14D}" srcOrd="0" destOrd="0" presId="urn:microsoft.com/office/officeart/2005/8/layout/process2"/>
    <dgm:cxn modelId="{7A0ED1C8-F013-9B43-B74A-798021F87923}" srcId="{6EB8B77C-E5B7-A347-AB7F-50A759A5223A}" destId="{80A78F6F-5509-9B47-A1AD-1A26FDDA9B80}" srcOrd="2" destOrd="0" parTransId="{7843D5EA-1D3D-0242-B44D-CD456028C806}" sibTransId="{EB9AC471-D305-C342-85E1-6C813EAF780C}"/>
    <dgm:cxn modelId="{31E7DACC-7847-FB42-A6B4-E6D54102529E}" srcId="{6EB8B77C-E5B7-A347-AB7F-50A759A5223A}" destId="{9777769B-D258-9942-BAA5-A57073D3F6D9}" srcOrd="6" destOrd="0" parTransId="{A87288DC-4F52-9D46-A0FF-4335A1E241C2}" sibTransId="{22FE727F-74E3-3E41-8D82-7F372859915D}"/>
    <dgm:cxn modelId="{69298FD2-5445-4843-9C37-3E995EDC3ADE}" srcId="{6EB8B77C-E5B7-A347-AB7F-50A759A5223A}" destId="{7C43CCA3-FDDC-5C4D-BA70-BDCAC1AD09F0}" srcOrd="0" destOrd="0" parTransId="{835D6017-5775-4942-88D6-EAD8B4C5CFAA}" sibTransId="{3F11F92D-E8F9-8D4E-83BA-F37DCD31100E}"/>
    <dgm:cxn modelId="{FE2193D6-9EC1-7944-B46A-FF6EA5A0C1E3}" type="presOf" srcId="{F9B60506-AFC8-7E42-BB4E-CC10D42034B8}" destId="{2EF55BB6-A834-A945-A5A1-9EC04CED0249}" srcOrd="1" destOrd="0" presId="urn:microsoft.com/office/officeart/2005/8/layout/process2"/>
    <dgm:cxn modelId="{2DE8FCE8-AE99-DE45-8DDD-818A551848EC}" type="presOf" srcId="{EB9AC471-D305-C342-85E1-6C813EAF780C}" destId="{744BFDE1-51CA-9B48-9D90-707BD9579A64}" srcOrd="1" destOrd="0" presId="urn:microsoft.com/office/officeart/2005/8/layout/process2"/>
    <dgm:cxn modelId="{462341ED-DF72-1847-B243-C82671D99FE6}" type="presOf" srcId="{0DFCF50E-8E71-DF4B-93B4-0960A29F3D2A}" destId="{B1F7B579-A2FD-8B40-B2B3-2D886E5B51E2}" srcOrd="0" destOrd="0" presId="urn:microsoft.com/office/officeart/2005/8/layout/process2"/>
    <dgm:cxn modelId="{B26051F9-2057-F647-9C31-1B583F5597EB}" type="presOf" srcId="{B0C2DF5A-09AE-E24B-87A4-16B12A2EEAED}" destId="{BEAE3EC4-D875-134A-A964-04755950B91F}" srcOrd="1" destOrd="0" presId="urn:microsoft.com/office/officeart/2005/8/layout/process2"/>
    <dgm:cxn modelId="{D11A317E-E6BA-524B-BEDF-EB58312AC485}" type="presParOf" srcId="{1AD81E35-1A1D-E24B-8331-8D06188433D8}" destId="{F00596E4-83BE-CE4E-9340-93AC99863E29}" srcOrd="0" destOrd="0" presId="urn:microsoft.com/office/officeart/2005/8/layout/process2"/>
    <dgm:cxn modelId="{71A0290A-B781-8E49-AEC7-87128CAD1B10}" type="presParOf" srcId="{1AD81E35-1A1D-E24B-8331-8D06188433D8}" destId="{4AD5C44B-2647-5043-B4AD-A8F49E78C60A}" srcOrd="1" destOrd="0" presId="urn:microsoft.com/office/officeart/2005/8/layout/process2"/>
    <dgm:cxn modelId="{437B1274-3ED0-D145-B57C-C601BFDCCE96}" type="presParOf" srcId="{4AD5C44B-2647-5043-B4AD-A8F49E78C60A}" destId="{AF6C51BF-A26C-A743-B5F5-E36A3176D697}" srcOrd="0" destOrd="0" presId="urn:microsoft.com/office/officeart/2005/8/layout/process2"/>
    <dgm:cxn modelId="{8C2C5842-A370-7641-B242-87FDEFDCC50E}" type="presParOf" srcId="{1AD81E35-1A1D-E24B-8331-8D06188433D8}" destId="{DBB9FE6D-7732-D148-BD9D-DE3E6FEB7E98}" srcOrd="2" destOrd="0" presId="urn:microsoft.com/office/officeart/2005/8/layout/process2"/>
    <dgm:cxn modelId="{B00EB200-DC1D-F74E-9C1A-5FCBC3E5C84B}" type="presParOf" srcId="{1AD81E35-1A1D-E24B-8331-8D06188433D8}" destId="{B1F7B579-A2FD-8B40-B2B3-2D886E5B51E2}" srcOrd="3" destOrd="0" presId="urn:microsoft.com/office/officeart/2005/8/layout/process2"/>
    <dgm:cxn modelId="{8114CBAA-8612-3F47-AC9F-CC2F428E3BBD}" type="presParOf" srcId="{B1F7B579-A2FD-8B40-B2B3-2D886E5B51E2}" destId="{F8A206E0-7A31-0C48-8E09-BF407C1B3DAE}" srcOrd="0" destOrd="0" presId="urn:microsoft.com/office/officeart/2005/8/layout/process2"/>
    <dgm:cxn modelId="{01EF3A77-4ED7-224E-9EF1-2521FE6F8110}" type="presParOf" srcId="{1AD81E35-1A1D-E24B-8331-8D06188433D8}" destId="{5CACD589-1A6C-574F-BF2F-67B52965A73D}" srcOrd="4" destOrd="0" presId="urn:microsoft.com/office/officeart/2005/8/layout/process2"/>
    <dgm:cxn modelId="{E0CF27A3-26AB-694A-860F-1854A894B46F}" type="presParOf" srcId="{1AD81E35-1A1D-E24B-8331-8D06188433D8}" destId="{0F106E7C-2FFF-594C-8144-A20D82C7009F}" srcOrd="5" destOrd="0" presId="urn:microsoft.com/office/officeart/2005/8/layout/process2"/>
    <dgm:cxn modelId="{3AA40D41-F7BE-6F41-9409-1CA8AE955451}" type="presParOf" srcId="{0F106E7C-2FFF-594C-8144-A20D82C7009F}" destId="{744BFDE1-51CA-9B48-9D90-707BD9579A64}" srcOrd="0" destOrd="0" presId="urn:microsoft.com/office/officeart/2005/8/layout/process2"/>
    <dgm:cxn modelId="{608DBA93-7E01-3A4B-AD9E-94617E61CC3C}" type="presParOf" srcId="{1AD81E35-1A1D-E24B-8331-8D06188433D8}" destId="{7687CFAF-51C3-0043-91B2-8CD783FB766F}" srcOrd="6" destOrd="0" presId="urn:microsoft.com/office/officeart/2005/8/layout/process2"/>
    <dgm:cxn modelId="{9E439DD9-6073-7642-B84A-B18CEF9F825B}" type="presParOf" srcId="{1AD81E35-1A1D-E24B-8331-8D06188433D8}" destId="{5ECCF82E-A90F-D44C-884F-271F05DAC89D}" srcOrd="7" destOrd="0" presId="urn:microsoft.com/office/officeart/2005/8/layout/process2"/>
    <dgm:cxn modelId="{A57936FB-899E-1B4B-B35D-A25552BC6037}" type="presParOf" srcId="{5ECCF82E-A90F-D44C-884F-271F05DAC89D}" destId="{BEAE3EC4-D875-134A-A964-04755950B91F}" srcOrd="0" destOrd="0" presId="urn:microsoft.com/office/officeart/2005/8/layout/process2"/>
    <dgm:cxn modelId="{1EC3FE72-D2E7-EF4E-867F-9CE56D510357}" type="presParOf" srcId="{1AD81E35-1A1D-E24B-8331-8D06188433D8}" destId="{0C56EECC-B0B2-7E45-966D-3463D68305D6}" srcOrd="8" destOrd="0" presId="urn:microsoft.com/office/officeart/2005/8/layout/process2"/>
    <dgm:cxn modelId="{A434BA88-5EB7-4E4F-A573-4C835F2C1EC6}" type="presParOf" srcId="{1AD81E35-1A1D-E24B-8331-8D06188433D8}" destId="{6D8ADA29-DEC2-224C-8D9C-64E73D8ED14D}" srcOrd="9" destOrd="0" presId="urn:microsoft.com/office/officeart/2005/8/layout/process2"/>
    <dgm:cxn modelId="{3124C371-B796-1C49-AF32-FC20B1307661}" type="presParOf" srcId="{6D8ADA29-DEC2-224C-8D9C-64E73D8ED14D}" destId="{2EF55BB6-A834-A945-A5A1-9EC04CED0249}" srcOrd="0" destOrd="0" presId="urn:microsoft.com/office/officeart/2005/8/layout/process2"/>
    <dgm:cxn modelId="{D211BAFB-C17C-8448-80C5-1EE58742DE33}" type="presParOf" srcId="{1AD81E35-1A1D-E24B-8331-8D06188433D8}" destId="{5AECF2DC-5807-AE4E-8F88-ECEF5C29A1D9}" srcOrd="10" destOrd="0" presId="urn:microsoft.com/office/officeart/2005/8/layout/process2"/>
    <dgm:cxn modelId="{E0017AB6-F176-CB45-8A9C-436E12C0F0A0}" type="presParOf" srcId="{1AD81E35-1A1D-E24B-8331-8D06188433D8}" destId="{4A397083-297F-0544-880F-621E42701CFB}" srcOrd="11" destOrd="0" presId="urn:microsoft.com/office/officeart/2005/8/layout/process2"/>
    <dgm:cxn modelId="{3AADBB53-2FDC-8945-93EA-DEF8D95C1158}" type="presParOf" srcId="{4A397083-297F-0544-880F-621E42701CFB}" destId="{CE251B76-25A0-654F-BF0D-DBFDF145685A}" srcOrd="0" destOrd="0" presId="urn:microsoft.com/office/officeart/2005/8/layout/process2"/>
    <dgm:cxn modelId="{3F7C4E99-3094-514D-BBEA-A2DE9E7D8D20}" type="presParOf" srcId="{1AD81E35-1A1D-E24B-8331-8D06188433D8}" destId="{46ACD103-9E42-214B-8F42-7007DC4EB9F4}" srcOrd="12"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7E6A7D-52A2-4F45-BFC5-5BE310F479A9}">
      <dsp:nvSpPr>
        <dsp:cNvPr id="0" name=""/>
        <dsp:cNvSpPr/>
      </dsp:nvSpPr>
      <dsp:spPr>
        <a:xfrm rot="5400000">
          <a:off x="-152776" y="198937"/>
          <a:ext cx="1018507" cy="712955"/>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5080" tIns="5080" rIns="5080" bIns="5080" numCol="1" spcCol="1270" anchor="ctr" anchorCtr="0">
          <a:noAutofit/>
        </a:bodyPr>
        <a:lstStyle/>
        <a:p>
          <a:pPr marL="0" lvl="0" indent="0" algn="ctr" defTabSz="355600" rtl="0">
            <a:lnSpc>
              <a:spcPct val="90000"/>
            </a:lnSpc>
            <a:spcBef>
              <a:spcPct val="0"/>
            </a:spcBef>
            <a:spcAft>
              <a:spcPct val="35000"/>
            </a:spcAft>
            <a:buNone/>
          </a:pPr>
          <a:r>
            <a:rPr lang="en-US" sz="800" kern="1200" dirty="0"/>
            <a:t>’60-’80</a:t>
          </a:r>
        </a:p>
      </dsp:txBody>
      <dsp:txXfrm rot="-5400000">
        <a:off x="1" y="402639"/>
        <a:ext cx="712955" cy="305552"/>
      </dsp:txXfrm>
    </dsp:sp>
    <dsp:sp modelId="{D4A7F894-5BE6-9D4E-8222-B9E07F64BA53}">
      <dsp:nvSpPr>
        <dsp:cNvPr id="0" name=""/>
        <dsp:cNvSpPr/>
      </dsp:nvSpPr>
      <dsp:spPr>
        <a:xfrm rot="5400000">
          <a:off x="2433089" y="-1673972"/>
          <a:ext cx="662029" cy="4102298"/>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784" tIns="4445" rIns="4445" bIns="4445" numCol="1" spcCol="1270" anchor="ctr" anchorCtr="0">
          <a:noAutofit/>
        </a:bodyPr>
        <a:lstStyle/>
        <a:p>
          <a:pPr marL="57150" lvl="1" indent="-57150" algn="l" defTabSz="311150" rtl="0">
            <a:lnSpc>
              <a:spcPct val="90000"/>
            </a:lnSpc>
            <a:spcBef>
              <a:spcPct val="0"/>
            </a:spcBef>
            <a:spcAft>
              <a:spcPct val="15000"/>
            </a:spcAft>
            <a:buChar char="•"/>
          </a:pPr>
          <a:r>
            <a:rPr lang="en-US" sz="700" kern="1200" dirty="0"/>
            <a:t>Development per target Hardware Architecture (based on CPU Architecture)</a:t>
          </a:r>
        </a:p>
      </dsp:txBody>
      <dsp:txXfrm rot="-5400000">
        <a:off x="712955" y="78480"/>
        <a:ext cx="4069980" cy="597393"/>
      </dsp:txXfrm>
    </dsp:sp>
    <dsp:sp modelId="{E43BEC37-0DDF-7741-80EA-0721CE28513E}">
      <dsp:nvSpPr>
        <dsp:cNvPr id="0" name=""/>
        <dsp:cNvSpPr/>
      </dsp:nvSpPr>
      <dsp:spPr>
        <a:xfrm rot="5400000">
          <a:off x="-152776" y="1109525"/>
          <a:ext cx="1018507" cy="712955"/>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5080" tIns="5080" rIns="5080" bIns="5080" numCol="1" spcCol="1270" anchor="ctr" anchorCtr="0">
          <a:noAutofit/>
        </a:bodyPr>
        <a:lstStyle/>
        <a:p>
          <a:pPr marL="0" lvl="0" indent="0" algn="ctr" defTabSz="355600" rtl="0">
            <a:lnSpc>
              <a:spcPct val="90000"/>
            </a:lnSpc>
            <a:spcBef>
              <a:spcPct val="0"/>
            </a:spcBef>
            <a:spcAft>
              <a:spcPct val="35000"/>
            </a:spcAft>
            <a:buNone/>
          </a:pPr>
          <a:r>
            <a:rPr lang="en-US" sz="800" kern="1200" dirty="0"/>
            <a:t>’80-’90</a:t>
          </a:r>
        </a:p>
      </dsp:txBody>
      <dsp:txXfrm rot="-5400000">
        <a:off x="1" y="1313227"/>
        <a:ext cx="712955" cy="305552"/>
      </dsp:txXfrm>
    </dsp:sp>
    <dsp:sp modelId="{F435FF84-A7F0-8845-926A-761189B5147A}">
      <dsp:nvSpPr>
        <dsp:cNvPr id="0" name=""/>
        <dsp:cNvSpPr/>
      </dsp:nvSpPr>
      <dsp:spPr>
        <a:xfrm rot="5400000">
          <a:off x="2433089" y="-763385"/>
          <a:ext cx="662029" cy="4102298"/>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784" tIns="4445" rIns="4445" bIns="4445" numCol="1" spcCol="1270" anchor="ctr" anchorCtr="0">
          <a:noAutofit/>
        </a:bodyPr>
        <a:lstStyle/>
        <a:p>
          <a:pPr marL="57150" lvl="1" indent="-57150" algn="l" defTabSz="311150" rtl="0">
            <a:lnSpc>
              <a:spcPct val="90000"/>
            </a:lnSpc>
            <a:spcBef>
              <a:spcPct val="0"/>
            </a:spcBef>
            <a:spcAft>
              <a:spcPct val="15000"/>
            </a:spcAft>
            <a:buChar char="•"/>
          </a:pPr>
          <a:r>
            <a:rPr lang="en-US" sz="700" kern="1200" dirty="0"/>
            <a:t>Development per OS libraries</a:t>
          </a:r>
        </a:p>
        <a:p>
          <a:pPr marL="57150" lvl="1" indent="-57150" algn="l" defTabSz="311150" rtl="0">
            <a:lnSpc>
              <a:spcPct val="90000"/>
            </a:lnSpc>
            <a:spcBef>
              <a:spcPct val="0"/>
            </a:spcBef>
            <a:spcAft>
              <a:spcPct val="15000"/>
            </a:spcAft>
            <a:buChar char="•"/>
          </a:pPr>
          <a:r>
            <a:rPr lang="en-US" sz="700" kern="1200" dirty="0"/>
            <a:t>Common OS developed</a:t>
          </a:r>
        </a:p>
      </dsp:txBody>
      <dsp:txXfrm rot="-5400000">
        <a:off x="712955" y="989067"/>
        <a:ext cx="4069980" cy="597393"/>
      </dsp:txXfrm>
    </dsp:sp>
    <dsp:sp modelId="{2F705F2E-E9E6-B743-B41E-0FB466E9A84D}">
      <dsp:nvSpPr>
        <dsp:cNvPr id="0" name=""/>
        <dsp:cNvSpPr/>
      </dsp:nvSpPr>
      <dsp:spPr>
        <a:xfrm rot="5400000">
          <a:off x="-152776" y="2020112"/>
          <a:ext cx="1018507" cy="712955"/>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5080" tIns="5080" rIns="5080" bIns="5080" numCol="1" spcCol="1270" anchor="ctr" anchorCtr="0">
          <a:noAutofit/>
        </a:bodyPr>
        <a:lstStyle/>
        <a:p>
          <a:pPr marL="0" lvl="0" indent="0" algn="ctr" defTabSz="355600" rtl="0">
            <a:lnSpc>
              <a:spcPct val="90000"/>
            </a:lnSpc>
            <a:spcBef>
              <a:spcPct val="0"/>
            </a:spcBef>
            <a:spcAft>
              <a:spcPct val="35000"/>
            </a:spcAft>
            <a:buNone/>
          </a:pPr>
          <a:r>
            <a:rPr lang="en-US" sz="800" kern="1200" dirty="0"/>
            <a:t>’90-’00</a:t>
          </a:r>
        </a:p>
      </dsp:txBody>
      <dsp:txXfrm rot="-5400000">
        <a:off x="1" y="2223814"/>
        <a:ext cx="712955" cy="305552"/>
      </dsp:txXfrm>
    </dsp:sp>
    <dsp:sp modelId="{21048E8D-E9CE-CF40-9CE7-ECD6E0DF7E9D}">
      <dsp:nvSpPr>
        <dsp:cNvPr id="0" name=""/>
        <dsp:cNvSpPr/>
      </dsp:nvSpPr>
      <dsp:spPr>
        <a:xfrm rot="5400000">
          <a:off x="2433089" y="147202"/>
          <a:ext cx="662029" cy="4102298"/>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784" tIns="4445" rIns="4445" bIns="4445" numCol="1" spcCol="1270" anchor="ctr" anchorCtr="0">
          <a:noAutofit/>
        </a:bodyPr>
        <a:lstStyle/>
        <a:p>
          <a:pPr marL="57150" lvl="1" indent="-57150" algn="l" defTabSz="311150" rtl="0">
            <a:lnSpc>
              <a:spcPct val="90000"/>
            </a:lnSpc>
            <a:spcBef>
              <a:spcPct val="0"/>
            </a:spcBef>
            <a:spcAft>
              <a:spcPct val="15000"/>
            </a:spcAft>
            <a:buChar char="•"/>
          </a:pPr>
          <a:r>
            <a:rPr lang="en-US" sz="700" kern="1200" dirty="0"/>
            <a:t>The raise of cross platform execution frameworks and cross platform programing languages (Java, .NET, Python and more)</a:t>
          </a:r>
        </a:p>
        <a:p>
          <a:pPr marL="57150" lvl="1" indent="-57150" algn="l" defTabSz="311150" rtl="0">
            <a:lnSpc>
              <a:spcPct val="90000"/>
            </a:lnSpc>
            <a:spcBef>
              <a:spcPct val="0"/>
            </a:spcBef>
            <a:spcAft>
              <a:spcPct val="15000"/>
            </a:spcAft>
            <a:buChar char="•"/>
          </a:pPr>
          <a:r>
            <a:rPr lang="en-US" sz="700" kern="1200" dirty="0"/>
            <a:t>Development per Run-time environment (framework based)</a:t>
          </a:r>
        </a:p>
        <a:p>
          <a:pPr marL="57150" lvl="1" indent="-57150" algn="l" defTabSz="311150">
            <a:lnSpc>
              <a:spcPct val="90000"/>
            </a:lnSpc>
            <a:spcBef>
              <a:spcPct val="0"/>
            </a:spcBef>
            <a:spcAft>
              <a:spcPct val="15000"/>
            </a:spcAft>
            <a:buChar char="•"/>
          </a:pPr>
          <a:r>
            <a:rPr lang="en-US" sz="700" kern="1200" dirty="0"/>
            <a:t>the role of “DBA” established </a:t>
          </a:r>
        </a:p>
        <a:p>
          <a:pPr marL="57150" lvl="1" indent="-57150" algn="l" defTabSz="311150" rtl="0">
            <a:lnSpc>
              <a:spcPct val="90000"/>
            </a:lnSpc>
            <a:spcBef>
              <a:spcPct val="0"/>
            </a:spcBef>
            <a:spcAft>
              <a:spcPct val="15000"/>
            </a:spcAft>
            <a:buChar char="•"/>
          </a:pPr>
          <a:r>
            <a:rPr lang="en-US" sz="700" kern="1200" dirty="0"/>
            <a:t>The “3 tier application model” concept created</a:t>
          </a:r>
        </a:p>
      </dsp:txBody>
      <dsp:txXfrm rot="-5400000">
        <a:off x="712955" y="1899654"/>
        <a:ext cx="4069980" cy="597393"/>
      </dsp:txXfrm>
    </dsp:sp>
    <dsp:sp modelId="{A3D5E326-A20A-1A42-8D61-DB3DF75CD57A}">
      <dsp:nvSpPr>
        <dsp:cNvPr id="0" name=""/>
        <dsp:cNvSpPr/>
      </dsp:nvSpPr>
      <dsp:spPr>
        <a:xfrm rot="5400000">
          <a:off x="-152776" y="3068664"/>
          <a:ext cx="1018507" cy="712955"/>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5080" tIns="5080" rIns="5080" bIns="5080" numCol="1" spcCol="1270" anchor="ctr" anchorCtr="0">
          <a:noAutofit/>
        </a:bodyPr>
        <a:lstStyle/>
        <a:p>
          <a:pPr marL="0" lvl="0" indent="0" algn="ctr" defTabSz="355600" rtl="0">
            <a:lnSpc>
              <a:spcPct val="90000"/>
            </a:lnSpc>
            <a:spcBef>
              <a:spcPct val="0"/>
            </a:spcBef>
            <a:spcAft>
              <a:spcPct val="35000"/>
            </a:spcAft>
            <a:buNone/>
          </a:pPr>
          <a:r>
            <a:rPr lang="en-US" sz="800" kern="1200" dirty="0"/>
            <a:t>'00-'10</a:t>
          </a:r>
        </a:p>
      </dsp:txBody>
      <dsp:txXfrm rot="-5400000">
        <a:off x="1" y="3272366"/>
        <a:ext cx="712955" cy="305552"/>
      </dsp:txXfrm>
    </dsp:sp>
    <dsp:sp modelId="{3AE0EC62-4426-724A-B799-FA0D6F5C4440}">
      <dsp:nvSpPr>
        <dsp:cNvPr id="0" name=""/>
        <dsp:cNvSpPr/>
      </dsp:nvSpPr>
      <dsp:spPr>
        <a:xfrm rot="5400000">
          <a:off x="2295125" y="1195753"/>
          <a:ext cx="937957" cy="4102298"/>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784" tIns="4445" rIns="4445" bIns="4445" numCol="1" spcCol="1270" anchor="ctr" anchorCtr="0">
          <a:noAutofit/>
        </a:bodyPr>
        <a:lstStyle/>
        <a:p>
          <a:pPr marL="57150" lvl="1" indent="-57150" algn="l" defTabSz="311150" rtl="0">
            <a:lnSpc>
              <a:spcPct val="90000"/>
            </a:lnSpc>
            <a:spcBef>
              <a:spcPct val="0"/>
            </a:spcBef>
            <a:spcAft>
              <a:spcPct val="15000"/>
            </a:spcAft>
            <a:buChar char="•"/>
          </a:pPr>
          <a:r>
            <a:rPr lang="en-US" sz="700" kern="1200" dirty="0"/>
            <a:t>The raise of distributed execution environments (also known as application servers). E.g. tomcat, IIS, IBM WebSphere, </a:t>
          </a:r>
          <a:r>
            <a:rPr lang="en-US" sz="700" kern="1200" dirty="0" err="1"/>
            <a:t>Jboss</a:t>
          </a:r>
          <a:r>
            <a:rPr lang="en-US" sz="700" kern="1200" dirty="0"/>
            <a:t> and more</a:t>
          </a:r>
        </a:p>
        <a:p>
          <a:pPr marL="57150" lvl="1" indent="-57150" algn="l" defTabSz="311150" rtl="0">
            <a:lnSpc>
              <a:spcPct val="90000"/>
            </a:lnSpc>
            <a:spcBef>
              <a:spcPct val="0"/>
            </a:spcBef>
            <a:spcAft>
              <a:spcPct val="15000"/>
            </a:spcAft>
            <a:buChar char="•"/>
          </a:pPr>
          <a:r>
            <a:rPr lang="en-US" sz="700" kern="1200" dirty="0"/>
            <a:t>The first time the concept of “Containers” raised, but were limited to specific framework\programing language</a:t>
          </a:r>
        </a:p>
        <a:p>
          <a:pPr marL="57150" lvl="1" indent="-57150" algn="l" defTabSz="311150">
            <a:lnSpc>
              <a:spcPct val="90000"/>
            </a:lnSpc>
            <a:spcBef>
              <a:spcPct val="0"/>
            </a:spcBef>
            <a:spcAft>
              <a:spcPct val="15000"/>
            </a:spcAft>
            <a:buChar char="•"/>
          </a:pPr>
          <a:r>
            <a:rPr lang="en-US" sz="700" kern="1200" dirty="0"/>
            <a:t>The raise of Virtualization</a:t>
          </a:r>
        </a:p>
        <a:p>
          <a:pPr marL="57150" lvl="1" indent="-57150" algn="l" defTabSz="311150" rtl="0">
            <a:lnSpc>
              <a:spcPct val="90000"/>
            </a:lnSpc>
            <a:spcBef>
              <a:spcPct val="0"/>
            </a:spcBef>
            <a:spcAft>
              <a:spcPct val="15000"/>
            </a:spcAft>
            <a:buChar char="•"/>
          </a:pPr>
          <a:r>
            <a:rPr lang="en-US" sz="700" kern="1200" dirty="0"/>
            <a:t>Development based on Framework Containerizing</a:t>
          </a:r>
        </a:p>
        <a:p>
          <a:pPr marL="57150" lvl="1" indent="-57150" algn="l" defTabSz="311150">
            <a:lnSpc>
              <a:spcPct val="90000"/>
            </a:lnSpc>
            <a:spcBef>
              <a:spcPct val="0"/>
            </a:spcBef>
            <a:spcAft>
              <a:spcPct val="15000"/>
            </a:spcAft>
            <a:buChar char="•"/>
          </a:pPr>
          <a:r>
            <a:rPr lang="en-US" sz="700" kern="1200" dirty="0"/>
            <a:t>The “3 tier application model” concept dismissed; new layer established: “Application Networking”</a:t>
          </a:r>
        </a:p>
        <a:p>
          <a:pPr marL="57150" lvl="1" indent="-57150" algn="l" defTabSz="311150">
            <a:lnSpc>
              <a:spcPct val="90000"/>
            </a:lnSpc>
            <a:spcBef>
              <a:spcPct val="0"/>
            </a:spcBef>
            <a:spcAft>
              <a:spcPct val="15000"/>
            </a:spcAft>
            <a:buChar char="•"/>
          </a:pPr>
          <a:r>
            <a:rPr lang="en-US" sz="700" kern="1200" dirty="0"/>
            <a:t>The IT team started to be oversaturated, management of the Infra started to be much more complex</a:t>
          </a:r>
        </a:p>
      </dsp:txBody>
      <dsp:txXfrm rot="-5400000">
        <a:off x="712955" y="2823711"/>
        <a:ext cx="4056511" cy="846383"/>
      </dsp:txXfrm>
    </dsp:sp>
    <dsp:sp modelId="{C3CBFBCC-281C-5749-A821-641AF396D7D2}">
      <dsp:nvSpPr>
        <dsp:cNvPr id="0" name=""/>
        <dsp:cNvSpPr/>
      </dsp:nvSpPr>
      <dsp:spPr>
        <a:xfrm rot="5400000">
          <a:off x="-152776" y="4143656"/>
          <a:ext cx="1018507" cy="712955"/>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5080" tIns="5080" rIns="5080" bIns="5080" numCol="1" spcCol="1270" anchor="ctr" anchorCtr="0">
          <a:noAutofit/>
        </a:bodyPr>
        <a:lstStyle/>
        <a:p>
          <a:pPr marL="0" lvl="0" indent="0" algn="ctr" defTabSz="355600" rtl="0">
            <a:lnSpc>
              <a:spcPct val="90000"/>
            </a:lnSpc>
            <a:spcBef>
              <a:spcPct val="0"/>
            </a:spcBef>
            <a:spcAft>
              <a:spcPct val="35000"/>
            </a:spcAft>
            <a:buNone/>
          </a:pPr>
          <a:r>
            <a:rPr lang="en-US" sz="800" kern="1200" dirty="0"/>
            <a:t>'10-'20</a:t>
          </a:r>
        </a:p>
      </dsp:txBody>
      <dsp:txXfrm rot="-5400000">
        <a:off x="1" y="4347358"/>
        <a:ext cx="712955" cy="305552"/>
      </dsp:txXfrm>
    </dsp:sp>
    <dsp:sp modelId="{81B47E56-099A-7342-BEE6-264B2E2C7E63}">
      <dsp:nvSpPr>
        <dsp:cNvPr id="0" name=""/>
        <dsp:cNvSpPr/>
      </dsp:nvSpPr>
      <dsp:spPr>
        <a:xfrm rot="5400000">
          <a:off x="2268684" y="2270746"/>
          <a:ext cx="990840" cy="4102298"/>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784" tIns="4445" rIns="4445" bIns="4445" numCol="1" spcCol="1270" anchor="ctr" anchorCtr="0">
          <a:noAutofit/>
        </a:bodyPr>
        <a:lstStyle/>
        <a:p>
          <a:pPr marL="57150" lvl="1" indent="-57150" algn="l" defTabSz="311150" rtl="0">
            <a:lnSpc>
              <a:spcPct val="90000"/>
            </a:lnSpc>
            <a:spcBef>
              <a:spcPct val="0"/>
            </a:spcBef>
            <a:spcAft>
              <a:spcPct val="15000"/>
            </a:spcAft>
            <a:buChar char="•"/>
          </a:pPr>
          <a:r>
            <a:rPr lang="en-US" sz="700" kern="1200" dirty="0"/>
            <a:t>OPS teams were created, the role of “DevOps” established </a:t>
          </a:r>
        </a:p>
        <a:p>
          <a:pPr marL="57150" lvl="1" indent="-57150" algn="l" defTabSz="311150" rtl="0">
            <a:lnSpc>
              <a:spcPct val="90000"/>
            </a:lnSpc>
            <a:spcBef>
              <a:spcPct val="0"/>
            </a:spcBef>
            <a:spcAft>
              <a:spcPct val="15000"/>
            </a:spcAft>
            <a:buChar char="•"/>
          </a:pPr>
          <a:r>
            <a:rPr lang="en-US" sz="700" kern="1200" dirty="0"/>
            <a:t>The need for agnostic execution framework raised, the Linux containers adopted</a:t>
          </a:r>
        </a:p>
        <a:p>
          <a:pPr marL="57150" lvl="1" indent="-57150" algn="l" defTabSz="311150" rtl="0">
            <a:lnSpc>
              <a:spcPct val="90000"/>
            </a:lnSpc>
            <a:spcBef>
              <a:spcPct val="0"/>
            </a:spcBef>
            <a:spcAft>
              <a:spcPct val="15000"/>
            </a:spcAft>
            <a:buChar char="•"/>
          </a:pPr>
          <a:r>
            <a:rPr lang="en-US" sz="700" kern="1200" dirty="0"/>
            <a:t>Since IT became much more complex, it wont able to the business the agility it needs </a:t>
          </a:r>
        </a:p>
        <a:p>
          <a:pPr marL="57150" lvl="1" indent="-57150" algn="l" defTabSz="311150" rtl="0">
            <a:lnSpc>
              <a:spcPct val="90000"/>
            </a:lnSpc>
            <a:spcBef>
              <a:spcPct val="0"/>
            </a:spcBef>
            <a:spcAft>
              <a:spcPct val="15000"/>
            </a:spcAft>
            <a:buChar char="•"/>
          </a:pPr>
          <a:r>
            <a:rPr lang="en-US" sz="700" kern="1200" dirty="0"/>
            <a:t>Virtualization found as expensive to the organization, business </a:t>
          </a:r>
          <a:r>
            <a:rPr lang="en-US" sz="700" kern="1200" dirty="0" err="1"/>
            <a:t>wize</a:t>
          </a:r>
          <a:endParaRPr lang="en-US" sz="700" kern="1200" dirty="0"/>
        </a:p>
        <a:p>
          <a:pPr marL="57150" lvl="1" indent="-57150" algn="l" defTabSz="311150" rtl="0">
            <a:lnSpc>
              <a:spcPct val="90000"/>
            </a:lnSpc>
            <a:spcBef>
              <a:spcPct val="0"/>
            </a:spcBef>
            <a:spcAft>
              <a:spcPct val="15000"/>
            </a:spcAft>
            <a:buChar char="•"/>
          </a:pPr>
          <a:r>
            <a:rPr lang="en-US" sz="700" kern="1200" dirty="0"/>
            <a:t>Developers had to be more independent, IT wise.  </a:t>
          </a:r>
        </a:p>
        <a:p>
          <a:pPr marL="57150" lvl="1" indent="-57150" algn="l" defTabSz="311150" rtl="0">
            <a:lnSpc>
              <a:spcPct val="90000"/>
            </a:lnSpc>
            <a:spcBef>
              <a:spcPct val="0"/>
            </a:spcBef>
            <a:spcAft>
              <a:spcPct val="15000"/>
            </a:spcAft>
            <a:buChar char="•"/>
          </a:pPr>
          <a:r>
            <a:rPr lang="en-US" sz="700" kern="1200" dirty="0"/>
            <a:t>Container orchestrators raised (Kubernetes, </a:t>
          </a:r>
          <a:r>
            <a:rPr lang="en-US" sz="700" kern="1200" dirty="0" err="1"/>
            <a:t>mesus</a:t>
          </a:r>
          <a:r>
            <a:rPr lang="en-US" sz="700" kern="1200" dirty="0"/>
            <a:t>, docker swarm)</a:t>
          </a:r>
        </a:p>
        <a:p>
          <a:pPr marL="57150" lvl="1" indent="-57150" algn="l" defTabSz="311150" rtl="0">
            <a:lnSpc>
              <a:spcPct val="90000"/>
            </a:lnSpc>
            <a:spcBef>
              <a:spcPct val="0"/>
            </a:spcBef>
            <a:spcAft>
              <a:spcPct val="15000"/>
            </a:spcAft>
            <a:buChar char="•"/>
          </a:pPr>
          <a:r>
            <a:rPr lang="en-US" sz="700" kern="1200" dirty="0"/>
            <a:t>Compute resources orchestrators raised</a:t>
          </a:r>
        </a:p>
        <a:p>
          <a:pPr marL="114300" lvl="2" indent="-57150" algn="l" defTabSz="311150" rtl="0">
            <a:lnSpc>
              <a:spcPct val="90000"/>
            </a:lnSpc>
            <a:spcBef>
              <a:spcPct val="0"/>
            </a:spcBef>
            <a:spcAft>
              <a:spcPct val="15000"/>
            </a:spcAft>
            <a:buChar char="•"/>
          </a:pPr>
          <a:r>
            <a:rPr lang="en-US" sz="700" kern="1200" dirty="0"/>
            <a:t>For IT infra: OpenShift, </a:t>
          </a:r>
          <a:r>
            <a:rPr lang="en-US" sz="700" kern="1200" dirty="0" err="1"/>
            <a:t>SmartOS</a:t>
          </a:r>
          <a:r>
            <a:rPr lang="en-US" sz="700" kern="1200" dirty="0"/>
            <a:t> and more</a:t>
          </a:r>
        </a:p>
        <a:p>
          <a:pPr marL="114300" lvl="2" indent="-57150" algn="l" defTabSz="311150" rtl="0">
            <a:lnSpc>
              <a:spcPct val="90000"/>
            </a:lnSpc>
            <a:spcBef>
              <a:spcPct val="0"/>
            </a:spcBef>
            <a:spcAft>
              <a:spcPct val="15000"/>
            </a:spcAft>
            <a:buChar char="•"/>
          </a:pPr>
          <a:r>
            <a:rPr lang="en-US" sz="700" kern="1200" dirty="0"/>
            <a:t>For Data layer: Hadoop infra, active-active data stores </a:t>
          </a:r>
        </a:p>
      </dsp:txBody>
      <dsp:txXfrm rot="-5400000">
        <a:off x="712956" y="3874844"/>
        <a:ext cx="4053929" cy="8941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5DC052-87FE-BF43-A693-F279FE419BD5}">
      <dsp:nvSpPr>
        <dsp:cNvPr id="0" name=""/>
        <dsp:cNvSpPr/>
      </dsp:nvSpPr>
      <dsp:spPr>
        <a:xfrm>
          <a:off x="534" y="0"/>
          <a:ext cx="2302179" cy="1363375"/>
        </a:xfrm>
        <a:prstGeom prst="roundRect">
          <a:avLst>
            <a:gd name="adj" fmla="val 5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61722" rIns="80010" bIns="0" numCol="1" spcCol="1270" anchor="t" anchorCtr="0">
          <a:noAutofit/>
        </a:bodyPr>
        <a:lstStyle/>
        <a:p>
          <a:pPr marL="0" lvl="0" indent="0" algn="r" defTabSz="800100" rtl="0">
            <a:lnSpc>
              <a:spcPct val="90000"/>
            </a:lnSpc>
            <a:spcBef>
              <a:spcPct val="0"/>
            </a:spcBef>
            <a:spcAft>
              <a:spcPct val="35000"/>
            </a:spcAft>
            <a:buNone/>
          </a:pPr>
          <a:r>
            <a:rPr lang="en-US" sz="1800" kern="1200" dirty="0"/>
            <a:t>BUILD</a:t>
          </a:r>
        </a:p>
      </dsp:txBody>
      <dsp:txXfrm rot="16200000">
        <a:off x="-328230" y="328765"/>
        <a:ext cx="1117967" cy="460435"/>
      </dsp:txXfrm>
    </dsp:sp>
    <dsp:sp modelId="{CC31050E-46DD-784E-BB11-E2D81F53CA79}">
      <dsp:nvSpPr>
        <dsp:cNvPr id="0" name=""/>
        <dsp:cNvSpPr/>
      </dsp:nvSpPr>
      <dsp:spPr>
        <a:xfrm>
          <a:off x="460970" y="0"/>
          <a:ext cx="1715123" cy="1363375"/>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8006" rIns="0" bIns="0" numCol="1" spcCol="1270" anchor="t" anchorCtr="0">
          <a:noAutofit/>
        </a:bodyPr>
        <a:lstStyle/>
        <a:p>
          <a:pPr marL="0" lvl="0" indent="0" algn="l" defTabSz="622300" rtl="0">
            <a:lnSpc>
              <a:spcPct val="90000"/>
            </a:lnSpc>
            <a:spcBef>
              <a:spcPct val="0"/>
            </a:spcBef>
            <a:spcAft>
              <a:spcPct val="35000"/>
            </a:spcAft>
            <a:buNone/>
          </a:pPr>
          <a:r>
            <a:rPr lang="en-US" sz="1400" kern="1200" dirty="0"/>
            <a:t>Build an image from a docker project directory</a:t>
          </a:r>
        </a:p>
      </dsp:txBody>
      <dsp:txXfrm>
        <a:off x="460970" y="0"/>
        <a:ext cx="1715123" cy="1363375"/>
      </dsp:txXfrm>
    </dsp:sp>
    <dsp:sp modelId="{7FDF534E-05C1-4245-ACEB-AA54E23D7B2C}">
      <dsp:nvSpPr>
        <dsp:cNvPr id="0" name=""/>
        <dsp:cNvSpPr/>
      </dsp:nvSpPr>
      <dsp:spPr>
        <a:xfrm>
          <a:off x="2383290" y="0"/>
          <a:ext cx="2302179" cy="1363375"/>
        </a:xfrm>
        <a:prstGeom prst="roundRect">
          <a:avLst>
            <a:gd name="adj" fmla="val 5000"/>
          </a:avLst>
        </a:prstGeom>
        <a:solidFill>
          <a:schemeClr val="accent4">
            <a:hueOff val="5197846"/>
            <a:satOff val="-23984"/>
            <a:lumOff val="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61722" rIns="80010" bIns="0" numCol="1" spcCol="1270" anchor="t" anchorCtr="0">
          <a:noAutofit/>
        </a:bodyPr>
        <a:lstStyle/>
        <a:p>
          <a:pPr marL="0" lvl="0" indent="0" algn="r" defTabSz="800100" rtl="0">
            <a:lnSpc>
              <a:spcPct val="90000"/>
            </a:lnSpc>
            <a:spcBef>
              <a:spcPct val="0"/>
            </a:spcBef>
            <a:spcAft>
              <a:spcPct val="35000"/>
            </a:spcAft>
            <a:buNone/>
          </a:pPr>
          <a:r>
            <a:rPr lang="en-US" sz="1800" kern="1200" dirty="0"/>
            <a:t>SHIP</a:t>
          </a:r>
        </a:p>
      </dsp:txBody>
      <dsp:txXfrm rot="16200000">
        <a:off x="2054524" y="328765"/>
        <a:ext cx="1117967" cy="460435"/>
      </dsp:txXfrm>
    </dsp:sp>
    <dsp:sp modelId="{29B217D2-1531-DA47-ABC7-FC48BCE1E779}">
      <dsp:nvSpPr>
        <dsp:cNvPr id="0" name=""/>
        <dsp:cNvSpPr/>
      </dsp:nvSpPr>
      <dsp:spPr>
        <a:xfrm rot="5400000">
          <a:off x="2294620" y="996115"/>
          <a:ext cx="200362" cy="345326"/>
        </a:xfrm>
        <a:prstGeom prst="flowChartExtract">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1E8D95B-863F-FC43-8C88-399708373DBB}">
      <dsp:nvSpPr>
        <dsp:cNvPr id="0" name=""/>
        <dsp:cNvSpPr/>
      </dsp:nvSpPr>
      <dsp:spPr>
        <a:xfrm>
          <a:off x="2843726" y="0"/>
          <a:ext cx="1715123" cy="1363375"/>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8006" rIns="0" bIns="0" numCol="1" spcCol="1270" anchor="t" anchorCtr="0">
          <a:noAutofit/>
        </a:bodyPr>
        <a:lstStyle/>
        <a:p>
          <a:pPr marL="0" lvl="0" indent="0" algn="l" defTabSz="622300" rtl="0">
            <a:lnSpc>
              <a:spcPct val="90000"/>
            </a:lnSpc>
            <a:spcBef>
              <a:spcPct val="0"/>
            </a:spcBef>
            <a:spcAft>
              <a:spcPct val="35000"/>
            </a:spcAft>
            <a:buNone/>
          </a:pPr>
          <a:r>
            <a:rPr lang="en-US" sz="1400" kern="1200" dirty="0"/>
            <a:t>Publish the docker image to a docker registry \file system</a:t>
          </a:r>
          <a:br>
            <a:rPr lang="en-US" sz="1400" kern="1200" dirty="0"/>
          </a:br>
          <a:r>
            <a:rPr lang="en-US" sz="1400" kern="1200" dirty="0"/>
            <a:t>also include  the work with the registry </a:t>
          </a:r>
        </a:p>
      </dsp:txBody>
      <dsp:txXfrm>
        <a:off x="2843726" y="0"/>
        <a:ext cx="1715123" cy="1363375"/>
      </dsp:txXfrm>
    </dsp:sp>
    <dsp:sp modelId="{04B94DC6-A1B0-9040-8D16-BD0B5DC0BE22}">
      <dsp:nvSpPr>
        <dsp:cNvPr id="0" name=""/>
        <dsp:cNvSpPr/>
      </dsp:nvSpPr>
      <dsp:spPr>
        <a:xfrm>
          <a:off x="4766045" y="0"/>
          <a:ext cx="2302179" cy="1363375"/>
        </a:xfrm>
        <a:prstGeom prst="roundRect">
          <a:avLst>
            <a:gd name="adj" fmla="val 5000"/>
          </a:avLst>
        </a:prstGeom>
        <a:solidFill>
          <a:schemeClr val="accent4">
            <a:hueOff val="10395692"/>
            <a:satOff val="-47968"/>
            <a:lumOff val="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61722" rIns="80010" bIns="0" numCol="1" spcCol="1270" anchor="t" anchorCtr="0">
          <a:noAutofit/>
        </a:bodyPr>
        <a:lstStyle/>
        <a:p>
          <a:pPr marL="0" lvl="0" indent="0" algn="r" defTabSz="800100" rtl="0">
            <a:lnSpc>
              <a:spcPct val="90000"/>
            </a:lnSpc>
            <a:spcBef>
              <a:spcPct val="0"/>
            </a:spcBef>
            <a:spcAft>
              <a:spcPct val="35000"/>
            </a:spcAft>
            <a:buNone/>
          </a:pPr>
          <a:r>
            <a:rPr lang="en-US" sz="1800" kern="1200" dirty="0"/>
            <a:t>OPERATE</a:t>
          </a:r>
        </a:p>
      </dsp:txBody>
      <dsp:txXfrm rot="16200000">
        <a:off x="4437280" y="328765"/>
        <a:ext cx="1117967" cy="460435"/>
      </dsp:txXfrm>
    </dsp:sp>
    <dsp:sp modelId="{E630A90A-374F-004A-A4A1-1DF7CC466CC4}">
      <dsp:nvSpPr>
        <dsp:cNvPr id="0" name=""/>
        <dsp:cNvSpPr/>
      </dsp:nvSpPr>
      <dsp:spPr>
        <a:xfrm rot="5400000">
          <a:off x="4677375" y="996115"/>
          <a:ext cx="200362" cy="345326"/>
        </a:xfrm>
        <a:prstGeom prst="flowChartExtract">
          <a:avLst/>
        </a:prstGeom>
        <a:solidFill>
          <a:schemeClr val="lt1">
            <a:hueOff val="0"/>
            <a:satOff val="0"/>
            <a:lumOff val="0"/>
            <a:alphaOff val="0"/>
          </a:schemeClr>
        </a:solidFill>
        <a:ln w="12700" cap="flat" cmpd="sng" algn="ctr">
          <a:solidFill>
            <a:schemeClr val="accent4">
              <a:hueOff val="10395692"/>
              <a:satOff val="-47968"/>
              <a:lumOff val="1765"/>
              <a:alphaOff val="0"/>
            </a:schemeClr>
          </a:solidFill>
          <a:prstDash val="solid"/>
          <a:miter lim="800000"/>
        </a:ln>
        <a:effectLst/>
      </dsp:spPr>
      <dsp:style>
        <a:lnRef idx="2">
          <a:scrgbClr r="0" g="0" b="0"/>
        </a:lnRef>
        <a:fillRef idx="1">
          <a:scrgbClr r="0" g="0" b="0"/>
        </a:fillRef>
        <a:effectRef idx="0">
          <a:scrgbClr r="0" g="0" b="0"/>
        </a:effectRef>
        <a:fontRef idx="minor"/>
      </dsp:style>
    </dsp:sp>
    <dsp:sp modelId="{2A3F9072-262E-7247-97EF-6EEB582EDD38}">
      <dsp:nvSpPr>
        <dsp:cNvPr id="0" name=""/>
        <dsp:cNvSpPr/>
      </dsp:nvSpPr>
      <dsp:spPr>
        <a:xfrm>
          <a:off x="5226481" y="0"/>
          <a:ext cx="1715123" cy="1363375"/>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8006" rIns="0" bIns="0" numCol="1" spcCol="1270" anchor="t" anchorCtr="0">
          <a:noAutofit/>
        </a:bodyPr>
        <a:lstStyle/>
        <a:p>
          <a:pPr marL="0" lvl="0" indent="0" algn="l" defTabSz="622300" rtl="0">
            <a:lnSpc>
              <a:spcPct val="90000"/>
            </a:lnSpc>
            <a:spcBef>
              <a:spcPct val="0"/>
            </a:spcBef>
            <a:spcAft>
              <a:spcPct val="35000"/>
            </a:spcAft>
            <a:buNone/>
          </a:pPr>
          <a:r>
            <a:rPr lang="en-US" sz="1400" kern="1200" dirty="0"/>
            <a:t>Operating the container environment (start\ stop\ pause\ resume\ kill\ rm</a:t>
          </a:r>
        </a:p>
      </dsp:txBody>
      <dsp:txXfrm>
        <a:off x="5226481" y="0"/>
        <a:ext cx="1715123" cy="136337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0596E4-83BE-CE4E-9340-93AC99863E29}">
      <dsp:nvSpPr>
        <dsp:cNvPr id="0" name=""/>
        <dsp:cNvSpPr/>
      </dsp:nvSpPr>
      <dsp:spPr>
        <a:xfrm>
          <a:off x="266872" y="591"/>
          <a:ext cx="1328592" cy="48455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t>Update package manager</a:t>
          </a:r>
        </a:p>
      </dsp:txBody>
      <dsp:txXfrm>
        <a:off x="281064" y="14783"/>
        <a:ext cx="1300208" cy="456175"/>
      </dsp:txXfrm>
    </dsp:sp>
    <dsp:sp modelId="{4AD5C44B-2647-5043-B4AD-A8F49E78C60A}">
      <dsp:nvSpPr>
        <dsp:cNvPr id="0" name=""/>
        <dsp:cNvSpPr/>
      </dsp:nvSpPr>
      <dsp:spPr>
        <a:xfrm rot="5400000">
          <a:off x="840313" y="497265"/>
          <a:ext cx="181709" cy="21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865753" y="515436"/>
        <a:ext cx="130831" cy="127196"/>
      </dsp:txXfrm>
    </dsp:sp>
    <dsp:sp modelId="{DBB9FE6D-7732-D148-BD9D-DE3E6FEB7E98}">
      <dsp:nvSpPr>
        <dsp:cNvPr id="0" name=""/>
        <dsp:cNvSpPr/>
      </dsp:nvSpPr>
      <dsp:spPr>
        <a:xfrm>
          <a:off x="266872" y="727431"/>
          <a:ext cx="1328592" cy="48455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t>Install docker\</a:t>
          </a:r>
          <a:r>
            <a:rPr lang="en-US" sz="1200" kern="1200" dirty="0" err="1"/>
            <a:t>docker.io</a:t>
          </a:r>
          <a:endParaRPr lang="en-US" sz="1200" kern="1200" dirty="0"/>
        </a:p>
      </dsp:txBody>
      <dsp:txXfrm>
        <a:off x="281064" y="741623"/>
        <a:ext cx="1300208" cy="456175"/>
      </dsp:txXfrm>
    </dsp:sp>
    <dsp:sp modelId="{B1F7B579-A2FD-8B40-B2B3-2D886E5B51E2}">
      <dsp:nvSpPr>
        <dsp:cNvPr id="0" name=""/>
        <dsp:cNvSpPr/>
      </dsp:nvSpPr>
      <dsp:spPr>
        <a:xfrm rot="5400000">
          <a:off x="840313" y="1224105"/>
          <a:ext cx="181709" cy="21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865753" y="1242276"/>
        <a:ext cx="130831" cy="127196"/>
      </dsp:txXfrm>
    </dsp:sp>
    <dsp:sp modelId="{5CACD589-1A6C-574F-BF2F-67B52965A73D}">
      <dsp:nvSpPr>
        <dsp:cNvPr id="0" name=""/>
        <dsp:cNvSpPr/>
      </dsp:nvSpPr>
      <dsp:spPr>
        <a:xfrm>
          <a:off x="266872" y="1454271"/>
          <a:ext cx="1328592" cy="48455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t>Enable docker service</a:t>
          </a:r>
        </a:p>
      </dsp:txBody>
      <dsp:txXfrm>
        <a:off x="281064" y="1468463"/>
        <a:ext cx="1300208" cy="456175"/>
      </dsp:txXfrm>
    </dsp:sp>
    <dsp:sp modelId="{0F106E7C-2FFF-594C-8144-A20D82C7009F}">
      <dsp:nvSpPr>
        <dsp:cNvPr id="0" name=""/>
        <dsp:cNvSpPr/>
      </dsp:nvSpPr>
      <dsp:spPr>
        <a:xfrm rot="5400000">
          <a:off x="840313" y="1950945"/>
          <a:ext cx="181709" cy="21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865753" y="1969116"/>
        <a:ext cx="130831" cy="127196"/>
      </dsp:txXfrm>
    </dsp:sp>
    <dsp:sp modelId="{7687CFAF-51C3-0043-91B2-8CD783FB766F}">
      <dsp:nvSpPr>
        <dsp:cNvPr id="0" name=""/>
        <dsp:cNvSpPr/>
      </dsp:nvSpPr>
      <dsp:spPr>
        <a:xfrm>
          <a:off x="266872" y="2181111"/>
          <a:ext cx="1328592" cy="48455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t>if docker group not exists, create it</a:t>
          </a:r>
        </a:p>
      </dsp:txBody>
      <dsp:txXfrm>
        <a:off x="281064" y="2195303"/>
        <a:ext cx="1300208" cy="456175"/>
      </dsp:txXfrm>
    </dsp:sp>
    <dsp:sp modelId="{5ECCF82E-A90F-D44C-884F-271F05DAC89D}">
      <dsp:nvSpPr>
        <dsp:cNvPr id="0" name=""/>
        <dsp:cNvSpPr/>
      </dsp:nvSpPr>
      <dsp:spPr>
        <a:xfrm rot="5400000">
          <a:off x="840313" y="2677784"/>
          <a:ext cx="181709" cy="21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865753" y="2695955"/>
        <a:ext cx="130831" cy="127196"/>
      </dsp:txXfrm>
    </dsp:sp>
    <dsp:sp modelId="{0C56EECC-B0B2-7E45-966D-3463D68305D6}">
      <dsp:nvSpPr>
        <dsp:cNvPr id="0" name=""/>
        <dsp:cNvSpPr/>
      </dsp:nvSpPr>
      <dsp:spPr>
        <a:xfrm>
          <a:off x="266872" y="2907950"/>
          <a:ext cx="1328592" cy="48455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t>add current user to the docker group</a:t>
          </a:r>
        </a:p>
      </dsp:txBody>
      <dsp:txXfrm>
        <a:off x="281064" y="2922142"/>
        <a:ext cx="1300208" cy="456175"/>
      </dsp:txXfrm>
    </dsp:sp>
    <dsp:sp modelId="{6D8ADA29-DEC2-224C-8D9C-64E73D8ED14D}">
      <dsp:nvSpPr>
        <dsp:cNvPr id="0" name=""/>
        <dsp:cNvSpPr/>
      </dsp:nvSpPr>
      <dsp:spPr>
        <a:xfrm rot="5400000">
          <a:off x="840313" y="3404624"/>
          <a:ext cx="181709" cy="21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865753" y="3422795"/>
        <a:ext cx="130831" cy="127196"/>
      </dsp:txXfrm>
    </dsp:sp>
    <dsp:sp modelId="{5AECF2DC-5807-AE4E-8F88-ECEF5C29A1D9}">
      <dsp:nvSpPr>
        <dsp:cNvPr id="0" name=""/>
        <dsp:cNvSpPr/>
      </dsp:nvSpPr>
      <dsp:spPr>
        <a:xfrm>
          <a:off x="266872" y="3634790"/>
          <a:ext cx="1328592" cy="48455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t>start. the docker service</a:t>
          </a:r>
        </a:p>
      </dsp:txBody>
      <dsp:txXfrm>
        <a:off x="281064" y="3648982"/>
        <a:ext cx="1300208" cy="456175"/>
      </dsp:txXfrm>
    </dsp:sp>
    <dsp:sp modelId="{4A397083-297F-0544-880F-621E42701CFB}">
      <dsp:nvSpPr>
        <dsp:cNvPr id="0" name=""/>
        <dsp:cNvSpPr/>
      </dsp:nvSpPr>
      <dsp:spPr>
        <a:xfrm rot="5400000">
          <a:off x="840313" y="4131464"/>
          <a:ext cx="181709" cy="21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865753" y="4149635"/>
        <a:ext cx="130831" cy="127196"/>
      </dsp:txXfrm>
    </dsp:sp>
    <dsp:sp modelId="{46ACD103-9E42-214B-8F42-7007DC4EB9F4}">
      <dsp:nvSpPr>
        <dsp:cNvPr id="0" name=""/>
        <dsp:cNvSpPr/>
      </dsp:nvSpPr>
      <dsp:spPr>
        <a:xfrm>
          <a:off x="266872" y="4361630"/>
          <a:ext cx="1328592" cy="48455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t>logout\re-login</a:t>
          </a:r>
        </a:p>
      </dsp:txBody>
      <dsp:txXfrm>
        <a:off x="281064" y="4375822"/>
        <a:ext cx="1300208" cy="456175"/>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sz="quarter" idx="1"/>
          </p:nvPr>
        </p:nvSpPr>
        <p:spPr>
          <a:xfrm>
            <a:off x="1588" y="0"/>
            <a:ext cx="2971800" cy="458788"/>
          </a:xfrm>
          <a:prstGeom prst="rect">
            <a:avLst/>
          </a:prstGeom>
        </p:spPr>
        <p:txBody>
          <a:bodyPr vert="horz" lIns="91440" tIns="45720" rIns="91440" bIns="45720" rtlCol="1"/>
          <a:lstStyle>
            <a:lvl1pPr algn="l">
              <a:defRPr sz="1200"/>
            </a:lvl1pPr>
          </a:lstStyle>
          <a:p>
            <a:fld id="{1E0EE0C9-A4BD-417D-BFF6-7BF776846D4E}" type="datetimeFigureOut">
              <a:rPr lang="he-IL" smtClean="0"/>
              <a:t>כ"ב.חשון.תש"פ</a:t>
            </a:fld>
            <a:endParaRPr lang="he-IL"/>
          </a:p>
        </p:txBody>
      </p:sp>
      <p:sp>
        <p:nvSpPr>
          <p:cNvPr id="4" name="מציין מיקום של כותרת תחתונה 3"/>
          <p:cNvSpPr>
            <a:spLocks noGrp="1"/>
          </p:cNvSpPr>
          <p:nvPr>
            <p:ph type="ftr" sz="quarter" idx="2"/>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5" name="מציין מיקום של מספר שקופית 4"/>
          <p:cNvSpPr>
            <a:spLocks noGrp="1"/>
          </p:cNvSpPr>
          <p:nvPr>
            <p:ph type="sldNum" sz="quarter" idx="3"/>
          </p:nvPr>
        </p:nvSpPr>
        <p:spPr>
          <a:xfrm>
            <a:off x="1588" y="8685213"/>
            <a:ext cx="2971800" cy="458787"/>
          </a:xfrm>
          <a:prstGeom prst="rect">
            <a:avLst/>
          </a:prstGeom>
        </p:spPr>
        <p:txBody>
          <a:bodyPr vert="horz" lIns="91440" tIns="45720" rIns="91440" bIns="45720" rtlCol="1" anchor="b"/>
          <a:lstStyle>
            <a:lvl1pPr algn="l">
              <a:defRPr sz="1200"/>
            </a:lvl1pPr>
          </a:lstStyle>
          <a:p>
            <a:fld id="{DF14D9C0-0AC3-44FD-9ECE-7A87A17B7B9E}" type="slidenum">
              <a:rPr lang="he-IL" smtClean="0"/>
              <a:t>‹#›</a:t>
            </a:fld>
            <a:endParaRPr lang="he-IL"/>
          </a:p>
        </p:txBody>
      </p:sp>
    </p:spTree>
    <p:extLst>
      <p:ext uri="{BB962C8B-B14F-4D97-AF65-F5344CB8AC3E}">
        <p14:creationId xmlns:p14="http://schemas.microsoft.com/office/powerpoint/2010/main" val="3615790106"/>
      </p:ext>
    </p:extLst>
  </p:cSld>
  <p:clrMap bg1="lt1" tx1="dk1" bg2="lt2" tx2="dk2" accent1="accent1" accent2="accent2" accent3="accent3" accent4="accent4" accent5="accent5" accent6="accent6" hlink="hlink" folHlink="folHlink"/>
</p:handoutMaster>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png>
</file>

<file path=ppt/media/image19.tiff>
</file>

<file path=ppt/media/image2.jpg>
</file>

<file path=ppt/media/image20.tiff>
</file>

<file path=ppt/media/image21.tiff>
</file>

<file path=ppt/media/image22.tiff>
</file>

<file path=ppt/media/image23.tiff>
</file>

<file path=ppt/media/image24.tiff>
</file>

<file path=ppt/media/image25.tiff>
</file>

<file path=ppt/media/image26.png>
</file>

<file path=ppt/media/image27.tif>
</file>

<file path=ppt/media/image28.tiff>
</file>

<file path=ppt/media/image3.jpg>
</file>

<file path=ppt/media/image4.tiff>
</file>

<file path=ppt/media/image5.png>
</file>

<file path=ppt/media/image6.png>
</file>

<file path=ppt/media/image9.tiff>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פריסה מותאמת אישית">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129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d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A1BCC2-CDB3-F646-9909-07EA1E85033B}"/>
              </a:ext>
            </a:extLst>
          </p:cNvPr>
          <p:cNvSpPr txBox="1"/>
          <p:nvPr userDrawn="1"/>
        </p:nvSpPr>
        <p:spPr>
          <a:xfrm>
            <a:off x="138248" y="319668"/>
            <a:ext cx="4887235" cy="307777"/>
          </a:xfrm>
          <a:prstGeom prst="rect">
            <a:avLst/>
          </a:prstGeom>
          <a:noFill/>
        </p:spPr>
        <p:txBody>
          <a:bodyPr wrap="none" rtlCol="0">
            <a:spAutoFit/>
          </a:bodyPr>
          <a:lstStyle/>
          <a:p>
            <a:pPr rtl="0"/>
            <a:r>
              <a:rPr lang="en-US" sz="1400" b="1" i="0" kern="1200" dirty="0">
                <a:solidFill>
                  <a:schemeClr val="bg1"/>
                </a:solidFill>
                <a:effectLst/>
                <a:latin typeface="+mn-lt"/>
                <a:ea typeface="+mn-ea"/>
                <a:cs typeface="+mn-cs"/>
              </a:rPr>
              <a:t>Exploring Docker Concepts and Use Cases for DBAs and DevOps</a:t>
            </a:r>
          </a:p>
        </p:txBody>
      </p:sp>
    </p:spTree>
    <p:extLst>
      <p:ext uri="{BB962C8B-B14F-4D97-AF65-F5344CB8AC3E}">
        <p14:creationId xmlns:p14="http://schemas.microsoft.com/office/powerpoint/2010/main" val="1062790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767CB-4B34-4F46-8091-23E89FD21ADE}"/>
              </a:ext>
            </a:extLst>
          </p:cNvPr>
          <p:cNvSpPr>
            <a:spLocks noGrp="1"/>
          </p:cNvSpPr>
          <p:nvPr>
            <p:ph type="title"/>
          </p:nvPr>
        </p:nvSpPr>
        <p:spPr>
          <a:xfrm>
            <a:off x="628650" y="365125"/>
            <a:ext cx="7886700" cy="1325563"/>
          </a:xfrm>
          <a:prstGeom prst="rect">
            <a:avLst/>
          </a:prstGeom>
        </p:spPr>
        <p:txBody>
          <a:bodyPr/>
          <a:lstStyle/>
          <a:p>
            <a:r>
              <a:rPr lang="en-US"/>
              <a:t>Click to edit Master title style</a:t>
            </a:r>
            <a:endParaRPr lang="root"/>
          </a:p>
        </p:txBody>
      </p:sp>
    </p:spTree>
    <p:extLst>
      <p:ext uri="{BB962C8B-B14F-4D97-AF65-F5344CB8AC3E}">
        <p14:creationId xmlns:p14="http://schemas.microsoft.com/office/powerpoint/2010/main" val="2625257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C7BA-5DD4-604E-86F9-557BEC24D7CA}"/>
              </a:ext>
            </a:extLst>
          </p:cNvPr>
          <p:cNvSpPr>
            <a:spLocks noGrp="1"/>
          </p:cNvSpPr>
          <p:nvPr>
            <p:ph type="title"/>
          </p:nvPr>
        </p:nvSpPr>
        <p:spPr>
          <a:xfrm>
            <a:off x="628650" y="365125"/>
            <a:ext cx="7886700" cy="1325563"/>
          </a:xfrm>
          <a:prstGeom prst="rect">
            <a:avLst/>
          </a:prstGeom>
        </p:spPr>
        <p:txBody>
          <a:bodyPr/>
          <a:lstStyle/>
          <a:p>
            <a:r>
              <a:rPr lang="en-US"/>
              <a:t>Click to edit Master title style</a:t>
            </a:r>
            <a:endParaRPr lang="root"/>
          </a:p>
        </p:txBody>
      </p:sp>
    </p:spTree>
    <p:extLst>
      <p:ext uri="{BB962C8B-B14F-4D97-AF65-F5344CB8AC3E}">
        <p14:creationId xmlns:p14="http://schemas.microsoft.com/office/powerpoint/2010/main" val="1800736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שקופית כותרת">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3338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כותרת ותוכן">
    <p:spTree>
      <p:nvGrpSpPr>
        <p:cNvPr id="1" name=""/>
        <p:cNvGrpSpPr/>
        <p:nvPr/>
      </p:nvGrpSpPr>
      <p:grpSpPr>
        <a:xfrm>
          <a:off x="0" y="0"/>
          <a:ext cx="0" cy="0"/>
          <a:chOff x="0" y="0"/>
          <a:chExt cx="0" cy="0"/>
        </a:xfrm>
      </p:grpSpPr>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0" name="Title Text"/>
          <p:cNvSpPr txBox="1">
            <a:spLocks noGrp="1"/>
          </p:cNvSpPr>
          <p:nvPr>
            <p:ph type="title"/>
          </p:nvPr>
        </p:nvSpPr>
        <p:spPr>
          <a:xfrm>
            <a:off x="179511" y="128035"/>
            <a:ext cx="6048673" cy="780686"/>
          </a:xfrm>
          <a:prstGeom prst="rect">
            <a:avLst/>
          </a:prstGeom>
        </p:spPr>
        <p:txBody>
          <a:bodyPr/>
          <a:lstStyle>
            <a:lvl1pPr algn="l">
              <a:defRPr sz="3200"/>
            </a:lvl1pPr>
          </a:lstStyle>
          <a:p>
            <a:r>
              <a:t>Title Text</a:t>
            </a:r>
          </a:p>
        </p:txBody>
      </p:sp>
      <p:sp>
        <p:nvSpPr>
          <p:cNvPr id="51" name="Body Level One…"/>
          <p:cNvSpPr txBox="1">
            <a:spLocks noGrp="1"/>
          </p:cNvSpPr>
          <p:nvPr>
            <p:ph type="body" idx="1"/>
          </p:nvPr>
        </p:nvSpPr>
        <p:spPr>
          <a:xfrm>
            <a:off x="457200" y="1484783"/>
            <a:ext cx="8229600" cy="4896546"/>
          </a:xfrm>
          <a:prstGeom prst="rect">
            <a:avLst/>
          </a:prstGeom>
        </p:spPr>
        <p:txBody>
          <a:bodyPr>
            <a:normAutofit/>
          </a:bodyPr>
          <a:lstStyle>
            <a:lvl1pPr marL="0" indent="0">
              <a:buSzTx/>
              <a:buNone/>
            </a:lvl1pPr>
            <a:lvl2pPr marL="0" indent="457200">
              <a:buSzTx/>
              <a:buNone/>
            </a:lvl2pPr>
            <a:lvl3pPr marL="0" indent="914400">
              <a:buSzTx/>
              <a:buNone/>
            </a:lvl3pPr>
            <a:lvl4pPr marL="0" indent="1371600">
              <a:buSzTx/>
              <a:buNone/>
            </a:lvl4pPr>
            <a:lvl5pPr marL="0" indent="1828800">
              <a:buSzTx/>
              <a:buNone/>
            </a:lvl5p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4008368106"/>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8535293"/>
      </p:ext>
    </p:extLst>
  </p:cSld>
  <p:clrMap bg1="lt1" tx1="dk1" bg2="lt2" tx2="dk2" accent1="accent1" accent2="accent2" accent3="accent3" accent4="accent4" accent5="accent5" accent6="accent6" hlink="hlink" folHlink="folHlink"/>
  <p:sldLayoutIdLst>
    <p:sldLayoutId id="2147483663" r:id="rId1"/>
    <p:sldLayoutId id="2147483662" r:id="rId2"/>
    <p:sldLayoutId id="2147483665" r:id="rId3"/>
    <p:sldLayoutId id="2147483664" r:id="rId4"/>
    <p:sldLayoutId id="2147483661" r:id="rId5"/>
    <p:sldLayoutId id="2147483666" r:id="rId6"/>
  </p:sldLayoutIdLst>
  <p:txStyles>
    <p:titleStyle>
      <a:lvl1pPr algn="l"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en.wikipedia.org/wiki/Virtual_machine" TargetMode="External"/><Relationship Id="rId3" Type="http://schemas.openxmlformats.org/officeDocument/2006/relationships/hyperlink" Target="https://en.wikipedia.org/wiki/OS-level_virtualization" TargetMode="External"/><Relationship Id="rId7" Type="http://schemas.openxmlformats.org/officeDocument/2006/relationships/hyperlink" Target="https://en.wikipedia.org/wiki/Kernel_(operating_system)" TargetMode="External"/><Relationship Id="rId2" Type="http://schemas.openxmlformats.org/officeDocument/2006/relationships/hyperlink" Target="https://en.wikipedia.org/wiki/Platform_as_a_service" TargetMode="External"/><Relationship Id="rId1" Type="http://schemas.openxmlformats.org/officeDocument/2006/relationships/slideLayout" Target="../slideLayouts/slideLayout2.xml"/><Relationship Id="rId6" Type="http://schemas.openxmlformats.org/officeDocument/2006/relationships/hyperlink" Target="https://en.wikipedia.org/wiki/Docker_(software)#cite_note-8" TargetMode="External"/><Relationship Id="rId5" Type="http://schemas.openxmlformats.org/officeDocument/2006/relationships/hyperlink" Target="https://en.wikipedia.org/wiki/Library_(computing)" TargetMode="External"/><Relationship Id="rId4" Type="http://schemas.openxmlformats.org/officeDocument/2006/relationships/hyperlink" Target="https://en.wikipedia.org/wiki/Docker_(software)#cite_note-SYS-CON_Media-7" TargetMode="External"/><Relationship Id="rId9" Type="http://schemas.openxmlformats.org/officeDocument/2006/relationships/hyperlink" Target="https://en.wikipedia.org/wiki/Docker_(software)#cite_note-what-is-a-container-9"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dan@danmaxic.com" TargetMode="External"/><Relationship Id="rId2" Type="http://schemas.openxmlformats.org/officeDocument/2006/relationships/image" Target="../media/image4.tiff"/><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11.tiff"/><Relationship Id="rId13" Type="http://schemas.openxmlformats.org/officeDocument/2006/relationships/image" Target="../media/image16.tiff"/><Relationship Id="rId3" Type="http://schemas.openxmlformats.org/officeDocument/2006/relationships/diagramLayout" Target="../diagrams/layout2.xml"/><Relationship Id="rId7" Type="http://schemas.openxmlformats.org/officeDocument/2006/relationships/image" Target="../media/image10.tiff"/><Relationship Id="rId12" Type="http://schemas.openxmlformats.org/officeDocument/2006/relationships/image" Target="../media/image15.tiff"/><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openxmlformats.org/officeDocument/2006/relationships/image" Target="../media/image14.tiff"/><Relationship Id="rId5" Type="http://schemas.openxmlformats.org/officeDocument/2006/relationships/diagramColors" Target="../diagrams/colors2.xml"/><Relationship Id="rId10" Type="http://schemas.openxmlformats.org/officeDocument/2006/relationships/image" Target="../media/image13.tiff"/><Relationship Id="rId4" Type="http://schemas.openxmlformats.org/officeDocument/2006/relationships/diagramQuickStyle" Target="../diagrams/quickStyle2.xml"/><Relationship Id="rId9" Type="http://schemas.openxmlformats.org/officeDocument/2006/relationships/image" Target="../media/image12.tiff"/><Relationship Id="rId14" Type="http://schemas.openxmlformats.org/officeDocument/2006/relationships/image" Target="../media/image17.tiff"/></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hub.docker.com/"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tiff"/><Relationship Id="rId1" Type="http://schemas.openxmlformats.org/officeDocument/2006/relationships/slideLayout" Target="../slideLayouts/slideLayout2.xml"/><Relationship Id="rId4" Type="http://schemas.openxmlformats.org/officeDocument/2006/relationships/hyperlink" Target="http://www.slideshare.net/RohitJnagal/docker-internals"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docker-saigon.github.io/post/Docker-Internals/" TargetMode="External"/><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hyperlink" Target="https://docs.docker.com/storage/bind-mounts/"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8" Type="http://schemas.openxmlformats.org/officeDocument/2006/relationships/hyperlink" Target="https://docs.docker.com/engine/reference/commandline/save" TargetMode="External"/><Relationship Id="rId3" Type="http://schemas.openxmlformats.org/officeDocument/2006/relationships/hyperlink" Target="https://docs.docker.com/engine/reference/commandline/import" TargetMode="External"/><Relationship Id="rId7" Type="http://schemas.openxmlformats.org/officeDocument/2006/relationships/hyperlink" Target="https://docs.docker.com/engine/reference/commandline/load" TargetMode="External"/><Relationship Id="rId2" Type="http://schemas.openxmlformats.org/officeDocument/2006/relationships/hyperlink" Target="https://docs.docker.com/engine/reference/commandline/images" TargetMode="External"/><Relationship Id="rId1" Type="http://schemas.openxmlformats.org/officeDocument/2006/relationships/slideLayout" Target="../slideLayouts/slideLayout2.xml"/><Relationship Id="rId6" Type="http://schemas.openxmlformats.org/officeDocument/2006/relationships/hyperlink" Target="https://docs.docker.com/engine/reference/commandline/rmi" TargetMode="External"/><Relationship Id="rId5" Type="http://schemas.openxmlformats.org/officeDocument/2006/relationships/hyperlink" Target="https://docs.docker.com/engine/reference/commandline/commit" TargetMode="External"/><Relationship Id="rId10" Type="http://schemas.openxmlformats.org/officeDocument/2006/relationships/hyperlink" Target="https://docs.docker.com/engine/reference/commandline/image_inspect/" TargetMode="External"/><Relationship Id="rId4" Type="http://schemas.openxmlformats.org/officeDocument/2006/relationships/hyperlink" Target="https://docs.docker.com/engine/reference/commandline/build" TargetMode="External"/><Relationship Id="rId9" Type="http://schemas.openxmlformats.org/officeDocument/2006/relationships/hyperlink" Target="https://docs.docker.com/engine/reference/commandline/history"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hyperlink" Target="https://docs.docker.com/registry/insecure/"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image" Target="../media/image27.ti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chart" Target="../charts/char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200150" y="2124075"/>
            <a:ext cx="6743700" cy="2123658"/>
          </a:xfrm>
          <a:prstGeom prst="rect">
            <a:avLst/>
          </a:prstGeom>
          <a:noFill/>
        </p:spPr>
        <p:txBody>
          <a:bodyPr wrap="square" rtlCol="1">
            <a:spAutoFit/>
          </a:bodyPr>
          <a:lstStyle/>
          <a:p>
            <a:pPr algn="ctr"/>
            <a:r>
              <a:rPr lang="en-US" sz="4400" spc="-150" dirty="0">
                <a:solidFill>
                  <a:schemeClr val="bg1"/>
                </a:solidFill>
                <a:cs typeface="OronMF" pitchFamily="2" charset="-79"/>
              </a:rPr>
              <a:t>Exploring Docker Concepts and Use Cases for DBAs and DevOps</a:t>
            </a:r>
          </a:p>
        </p:txBody>
      </p:sp>
    </p:spTree>
    <p:extLst>
      <p:ext uri="{BB962C8B-B14F-4D97-AF65-F5344CB8AC3E}">
        <p14:creationId xmlns:p14="http://schemas.microsoft.com/office/powerpoint/2010/main" val="3376977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95ED43A-00E2-C640-ABCA-96EC7FB949C6}"/>
              </a:ext>
            </a:extLst>
          </p:cNvPr>
          <p:cNvSpPr/>
          <p:nvPr/>
        </p:nvSpPr>
        <p:spPr>
          <a:xfrm>
            <a:off x="198532" y="1055049"/>
            <a:ext cx="3183692" cy="369332"/>
          </a:xfrm>
          <a:prstGeom prst="rect">
            <a:avLst/>
          </a:prstGeom>
        </p:spPr>
        <p:txBody>
          <a:bodyPr wrap="none">
            <a:spAutoFit/>
          </a:bodyPr>
          <a:lstStyle/>
          <a:p>
            <a:pPr algn="ctr" rtl="0"/>
            <a:r>
              <a:rPr lang="root" b="1" u="sng" dirty="0"/>
              <a:t>Application </a:t>
            </a:r>
            <a:r>
              <a:rPr lang="en-US" b="1" u="sng" dirty="0"/>
              <a:t>distribution History</a:t>
            </a:r>
            <a:endParaRPr lang="root" b="1" u="sng" dirty="0"/>
          </a:p>
        </p:txBody>
      </p:sp>
      <p:grpSp>
        <p:nvGrpSpPr>
          <p:cNvPr id="20" name="Group 19">
            <a:extLst>
              <a:ext uri="{FF2B5EF4-FFF2-40B4-BE49-F238E27FC236}">
                <a16:creationId xmlns:a16="http://schemas.microsoft.com/office/drawing/2014/main" id="{BD33FFD5-65EF-9E43-934C-E170E135EB6B}"/>
              </a:ext>
            </a:extLst>
          </p:cNvPr>
          <p:cNvGrpSpPr/>
          <p:nvPr/>
        </p:nvGrpSpPr>
        <p:grpSpPr>
          <a:xfrm>
            <a:off x="9884545" y="-677801"/>
            <a:ext cx="1732085" cy="4229102"/>
            <a:chOff x="3181233" y="536330"/>
            <a:chExt cx="1732085" cy="4229102"/>
          </a:xfrm>
        </p:grpSpPr>
        <p:sp>
          <p:nvSpPr>
            <p:cNvPr id="19" name="Rounded Rectangle 18">
              <a:extLst>
                <a:ext uri="{FF2B5EF4-FFF2-40B4-BE49-F238E27FC236}">
                  <a16:creationId xmlns:a16="http://schemas.microsoft.com/office/drawing/2014/main" id="{66339172-A61B-5847-9B72-2E56220CFCFF}"/>
                </a:ext>
              </a:extLst>
            </p:cNvPr>
            <p:cNvSpPr/>
            <p:nvPr/>
          </p:nvSpPr>
          <p:spPr>
            <a:xfrm>
              <a:off x="3181233" y="536330"/>
              <a:ext cx="1732085" cy="42291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rtl="0"/>
              <a:r>
                <a:rPr lang="root" sz="1200" dirty="0"/>
                <a:t>MACHINE</a:t>
              </a:r>
            </a:p>
          </p:txBody>
        </p:sp>
        <p:sp>
          <p:nvSpPr>
            <p:cNvPr id="3" name="Rounded Rectangle 2">
              <a:extLst>
                <a:ext uri="{FF2B5EF4-FFF2-40B4-BE49-F238E27FC236}">
                  <a16:creationId xmlns:a16="http://schemas.microsoft.com/office/drawing/2014/main" id="{41937F28-3217-834E-8C80-36BD8C17F501}"/>
                </a:ext>
              </a:extLst>
            </p:cNvPr>
            <p:cNvSpPr/>
            <p:nvPr/>
          </p:nvSpPr>
          <p:spPr>
            <a:xfrm>
              <a:off x="3278226" y="4317038"/>
              <a:ext cx="1545276" cy="3692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dirty="0"/>
                <a:t>HW</a:t>
              </a:r>
            </a:p>
          </p:txBody>
        </p:sp>
        <p:grpSp>
          <p:nvGrpSpPr>
            <p:cNvPr id="18" name="Group 17">
              <a:extLst>
                <a:ext uri="{FF2B5EF4-FFF2-40B4-BE49-F238E27FC236}">
                  <a16:creationId xmlns:a16="http://schemas.microsoft.com/office/drawing/2014/main" id="{88661C18-4EAE-7F43-83F0-A7F1F0CC2E60}"/>
                </a:ext>
              </a:extLst>
            </p:cNvPr>
            <p:cNvGrpSpPr/>
            <p:nvPr/>
          </p:nvGrpSpPr>
          <p:grpSpPr>
            <a:xfrm>
              <a:off x="3278226" y="896815"/>
              <a:ext cx="1545276" cy="3297116"/>
              <a:chOff x="3278226" y="896815"/>
              <a:chExt cx="1545276" cy="3297116"/>
            </a:xfrm>
          </p:grpSpPr>
          <p:sp>
            <p:nvSpPr>
              <p:cNvPr id="6" name="Rounded Rectangle 5">
                <a:extLst>
                  <a:ext uri="{FF2B5EF4-FFF2-40B4-BE49-F238E27FC236}">
                    <a16:creationId xmlns:a16="http://schemas.microsoft.com/office/drawing/2014/main" id="{B68AD7FA-3DF4-E941-B304-91323FD92B17}"/>
                  </a:ext>
                </a:extLst>
              </p:cNvPr>
              <p:cNvSpPr/>
              <p:nvPr/>
            </p:nvSpPr>
            <p:spPr>
              <a:xfrm>
                <a:off x="3278226" y="896815"/>
                <a:ext cx="1545276" cy="32971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rtl="0"/>
                <a:r>
                  <a:rPr lang="root" sz="1200" dirty="0"/>
                  <a:t>OS</a:t>
                </a:r>
              </a:p>
            </p:txBody>
          </p:sp>
          <p:grpSp>
            <p:nvGrpSpPr>
              <p:cNvPr id="16" name="Group 15">
                <a:extLst>
                  <a:ext uri="{FF2B5EF4-FFF2-40B4-BE49-F238E27FC236}">
                    <a16:creationId xmlns:a16="http://schemas.microsoft.com/office/drawing/2014/main" id="{792CE2E1-28B1-BF44-8213-F51C024C8FB3}"/>
                  </a:ext>
                </a:extLst>
              </p:cNvPr>
              <p:cNvGrpSpPr/>
              <p:nvPr/>
            </p:nvGrpSpPr>
            <p:grpSpPr>
              <a:xfrm>
                <a:off x="3435403" y="3200399"/>
                <a:ext cx="1230923" cy="914401"/>
                <a:chOff x="3435403" y="3200399"/>
                <a:chExt cx="1230923" cy="914401"/>
              </a:xfrm>
            </p:grpSpPr>
            <p:sp>
              <p:nvSpPr>
                <p:cNvPr id="5" name="Rounded Rectangle 4">
                  <a:extLst>
                    <a:ext uri="{FF2B5EF4-FFF2-40B4-BE49-F238E27FC236}">
                      <a16:creationId xmlns:a16="http://schemas.microsoft.com/office/drawing/2014/main" id="{2F833032-B229-DB49-8B20-8B70DF87DB2D}"/>
                    </a:ext>
                  </a:extLst>
                </p:cNvPr>
                <p:cNvSpPr/>
                <p:nvPr/>
              </p:nvSpPr>
              <p:spPr>
                <a:xfrm>
                  <a:off x="3435403" y="3200399"/>
                  <a:ext cx="1230923" cy="91440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rtl="0"/>
                  <a:r>
                    <a:rPr lang="en-US" sz="1200" dirty="0"/>
                    <a:t>K</a:t>
                  </a:r>
                  <a:r>
                    <a:rPr lang="root" sz="1200" dirty="0"/>
                    <a:t>ernel space</a:t>
                  </a:r>
                </a:p>
              </p:txBody>
            </p:sp>
            <p:sp>
              <p:nvSpPr>
                <p:cNvPr id="7" name="Rounded Rectangle 6">
                  <a:extLst>
                    <a:ext uri="{FF2B5EF4-FFF2-40B4-BE49-F238E27FC236}">
                      <a16:creationId xmlns:a16="http://schemas.microsoft.com/office/drawing/2014/main" id="{C71860EE-12F2-2647-A15D-6CB834599C6D}"/>
                    </a:ext>
                  </a:extLst>
                </p:cNvPr>
                <p:cNvSpPr/>
                <p:nvPr/>
              </p:nvSpPr>
              <p:spPr>
                <a:xfrm>
                  <a:off x="3529730" y="3508145"/>
                  <a:ext cx="1042268" cy="2872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Kernel</a:t>
                  </a:r>
                </a:p>
              </p:txBody>
            </p:sp>
            <p:sp>
              <p:nvSpPr>
                <p:cNvPr id="9" name="Rounded Rectangle 8">
                  <a:extLst>
                    <a:ext uri="{FF2B5EF4-FFF2-40B4-BE49-F238E27FC236}">
                      <a16:creationId xmlns:a16="http://schemas.microsoft.com/office/drawing/2014/main" id="{20E18F84-1260-2B46-84FD-3738C628119C}"/>
                    </a:ext>
                  </a:extLst>
                </p:cNvPr>
                <p:cNvSpPr/>
                <p:nvPr/>
              </p:nvSpPr>
              <p:spPr>
                <a:xfrm>
                  <a:off x="3857976" y="3776288"/>
                  <a:ext cx="714022" cy="243270"/>
                </a:xfrm>
                <a:prstGeom prst="roundRect">
                  <a:avLst/>
                </a:prstGeom>
              </p:spPr>
              <p:style>
                <a:lnRef idx="3">
                  <a:schemeClr val="lt1"/>
                </a:lnRef>
                <a:fillRef idx="1">
                  <a:schemeClr val="accent4"/>
                </a:fillRef>
                <a:effectRef idx="1">
                  <a:schemeClr val="accent4"/>
                </a:effectRef>
                <a:fontRef idx="minor">
                  <a:schemeClr val="lt1"/>
                </a:fontRef>
              </p:style>
              <p:txBody>
                <a:bodyPr rtlCol="0" anchor="ctr"/>
                <a:lstStyle/>
                <a:p>
                  <a:pPr algn="ctr" rtl="0"/>
                  <a:r>
                    <a:rPr lang="root" sz="1100" dirty="0"/>
                    <a:t>Drivers</a:t>
                  </a:r>
                </a:p>
              </p:txBody>
            </p:sp>
          </p:grpSp>
          <p:grpSp>
            <p:nvGrpSpPr>
              <p:cNvPr id="17" name="Group 16">
                <a:extLst>
                  <a:ext uri="{FF2B5EF4-FFF2-40B4-BE49-F238E27FC236}">
                    <a16:creationId xmlns:a16="http://schemas.microsoft.com/office/drawing/2014/main" id="{C21C55F9-B86B-5746-9E80-5223C038666D}"/>
                  </a:ext>
                </a:extLst>
              </p:cNvPr>
              <p:cNvGrpSpPr/>
              <p:nvPr/>
            </p:nvGrpSpPr>
            <p:grpSpPr>
              <a:xfrm>
                <a:off x="3435403" y="1248507"/>
                <a:ext cx="1230923" cy="1849316"/>
                <a:chOff x="3435403" y="1248507"/>
                <a:chExt cx="1230923" cy="1849316"/>
              </a:xfrm>
            </p:grpSpPr>
            <p:sp>
              <p:nvSpPr>
                <p:cNvPr id="11" name="Rounded Rectangle 10">
                  <a:extLst>
                    <a:ext uri="{FF2B5EF4-FFF2-40B4-BE49-F238E27FC236}">
                      <a16:creationId xmlns:a16="http://schemas.microsoft.com/office/drawing/2014/main" id="{282952B9-BB03-B447-8479-8851BDA767CE}"/>
                    </a:ext>
                  </a:extLst>
                </p:cNvPr>
                <p:cNvSpPr/>
                <p:nvPr/>
              </p:nvSpPr>
              <p:spPr>
                <a:xfrm>
                  <a:off x="3435403" y="1248507"/>
                  <a:ext cx="1230923" cy="18493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rtl="0"/>
                  <a:r>
                    <a:rPr lang="root" sz="1200" dirty="0"/>
                    <a:t>user space</a:t>
                  </a:r>
                </a:p>
              </p:txBody>
            </p:sp>
            <p:sp>
              <p:nvSpPr>
                <p:cNvPr id="8" name="Rounded Rectangle 7">
                  <a:extLst>
                    <a:ext uri="{FF2B5EF4-FFF2-40B4-BE49-F238E27FC236}">
                      <a16:creationId xmlns:a16="http://schemas.microsoft.com/office/drawing/2014/main" id="{5E20E7A8-495B-C44D-BB91-F1E1DA6F8102}"/>
                    </a:ext>
                  </a:extLst>
                </p:cNvPr>
                <p:cNvSpPr/>
                <p:nvPr/>
              </p:nvSpPr>
              <p:spPr>
                <a:xfrm>
                  <a:off x="3529730" y="1532794"/>
                  <a:ext cx="1042268" cy="597877"/>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rtl="0"/>
                  <a:r>
                    <a:rPr lang="root" sz="1200" dirty="0"/>
                    <a:t>User applications</a:t>
                  </a:r>
                </a:p>
              </p:txBody>
            </p:sp>
            <p:sp>
              <p:nvSpPr>
                <p:cNvPr id="12" name="Rounded Rectangle 11">
                  <a:extLst>
                    <a:ext uri="{FF2B5EF4-FFF2-40B4-BE49-F238E27FC236}">
                      <a16:creationId xmlns:a16="http://schemas.microsoft.com/office/drawing/2014/main" id="{5111E45F-2166-8E4D-B537-FD0B81FD8286}"/>
                    </a:ext>
                  </a:extLst>
                </p:cNvPr>
                <p:cNvSpPr/>
                <p:nvPr/>
              </p:nvSpPr>
              <p:spPr>
                <a:xfrm>
                  <a:off x="3529730" y="2795954"/>
                  <a:ext cx="1042268" cy="225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Libs</a:t>
                  </a:r>
                </a:p>
              </p:txBody>
            </p:sp>
            <p:sp>
              <p:nvSpPr>
                <p:cNvPr id="14" name="Rounded Rectangle 13">
                  <a:extLst>
                    <a:ext uri="{FF2B5EF4-FFF2-40B4-BE49-F238E27FC236}">
                      <a16:creationId xmlns:a16="http://schemas.microsoft.com/office/drawing/2014/main" id="{9BE880B5-7770-DC49-9392-291B45175D03}"/>
                    </a:ext>
                  </a:extLst>
                </p:cNvPr>
                <p:cNvSpPr/>
                <p:nvPr/>
              </p:nvSpPr>
              <p:spPr>
                <a:xfrm>
                  <a:off x="3529730" y="2499947"/>
                  <a:ext cx="1042268" cy="2461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Daemons</a:t>
                  </a:r>
                  <a:endParaRPr lang="root" dirty="0"/>
                </a:p>
              </p:txBody>
            </p:sp>
            <p:sp>
              <p:nvSpPr>
                <p:cNvPr id="15" name="Rounded Rectangle 14">
                  <a:extLst>
                    <a:ext uri="{FF2B5EF4-FFF2-40B4-BE49-F238E27FC236}">
                      <a16:creationId xmlns:a16="http://schemas.microsoft.com/office/drawing/2014/main" id="{EAB17E6A-4595-7A43-B62C-D5578A17FEC9}"/>
                    </a:ext>
                  </a:extLst>
                </p:cNvPr>
                <p:cNvSpPr/>
                <p:nvPr/>
              </p:nvSpPr>
              <p:spPr>
                <a:xfrm>
                  <a:off x="3529730" y="2203940"/>
                  <a:ext cx="1042268" cy="2461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Tools\Apps</a:t>
                  </a:r>
                  <a:endParaRPr lang="root" dirty="0"/>
                </a:p>
              </p:txBody>
            </p:sp>
          </p:grpSp>
        </p:grpSp>
      </p:grpSp>
      <p:grpSp>
        <p:nvGrpSpPr>
          <p:cNvPr id="61" name="Group 60">
            <a:extLst>
              <a:ext uri="{FF2B5EF4-FFF2-40B4-BE49-F238E27FC236}">
                <a16:creationId xmlns:a16="http://schemas.microsoft.com/office/drawing/2014/main" id="{EB41682A-AED6-3C47-8D75-31A23540537E}"/>
              </a:ext>
            </a:extLst>
          </p:cNvPr>
          <p:cNvGrpSpPr/>
          <p:nvPr/>
        </p:nvGrpSpPr>
        <p:grpSpPr>
          <a:xfrm>
            <a:off x="9511280" y="4708776"/>
            <a:ext cx="2093976" cy="1932431"/>
            <a:chOff x="4168962" y="3549162"/>
            <a:chExt cx="2093976" cy="1932431"/>
          </a:xfrm>
        </p:grpSpPr>
        <p:grpSp>
          <p:nvGrpSpPr>
            <p:cNvPr id="26" name="Group 25">
              <a:extLst>
                <a:ext uri="{FF2B5EF4-FFF2-40B4-BE49-F238E27FC236}">
                  <a16:creationId xmlns:a16="http://schemas.microsoft.com/office/drawing/2014/main" id="{6CE5CF8A-29F7-F443-9641-F0A5F3FE048A}"/>
                </a:ext>
              </a:extLst>
            </p:cNvPr>
            <p:cNvGrpSpPr/>
            <p:nvPr/>
          </p:nvGrpSpPr>
          <p:grpSpPr>
            <a:xfrm>
              <a:off x="4168963" y="3549162"/>
              <a:ext cx="1002321" cy="1295402"/>
              <a:chOff x="4950071" y="4243767"/>
              <a:chExt cx="1230923" cy="1295402"/>
            </a:xfrm>
          </p:grpSpPr>
          <p:sp>
            <p:nvSpPr>
              <p:cNvPr id="25" name="Rounded Rectangle 24">
                <a:extLst>
                  <a:ext uri="{FF2B5EF4-FFF2-40B4-BE49-F238E27FC236}">
                    <a16:creationId xmlns:a16="http://schemas.microsoft.com/office/drawing/2014/main" id="{2A465463-BCD5-5A48-8FA3-07A7A767ED3A}"/>
                  </a:ext>
                </a:extLst>
              </p:cNvPr>
              <p:cNvSpPr/>
              <p:nvPr/>
            </p:nvSpPr>
            <p:spPr>
              <a:xfrm>
                <a:off x="4950071" y="4243767"/>
                <a:ext cx="1230923" cy="12954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rtl="0"/>
                <a:r>
                  <a:rPr lang="en-US" sz="1050" dirty="0"/>
                  <a:t>Virtual Machines</a:t>
                </a:r>
                <a:endParaRPr lang="root" sz="1050" dirty="0"/>
              </a:p>
            </p:txBody>
          </p:sp>
          <p:sp>
            <p:nvSpPr>
              <p:cNvPr id="22" name="Rounded Rectangle 21">
                <a:extLst>
                  <a:ext uri="{FF2B5EF4-FFF2-40B4-BE49-F238E27FC236}">
                    <a16:creationId xmlns:a16="http://schemas.microsoft.com/office/drawing/2014/main" id="{4AD569F6-30D1-A045-AAAC-733369793BFC}"/>
                  </a:ext>
                </a:extLst>
              </p:cNvPr>
              <p:cNvSpPr/>
              <p:nvPr/>
            </p:nvSpPr>
            <p:spPr>
              <a:xfrm>
                <a:off x="5055149" y="4329523"/>
                <a:ext cx="1042268" cy="225682"/>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rtl="0"/>
                <a:r>
                  <a:rPr lang="root" sz="1100" dirty="0"/>
                  <a:t>APP</a:t>
                </a:r>
              </a:p>
            </p:txBody>
          </p:sp>
          <p:sp>
            <p:nvSpPr>
              <p:cNvPr id="23" name="Rounded Rectangle 22">
                <a:extLst>
                  <a:ext uri="{FF2B5EF4-FFF2-40B4-BE49-F238E27FC236}">
                    <a16:creationId xmlns:a16="http://schemas.microsoft.com/office/drawing/2014/main" id="{DC1D16CD-55B1-4E46-B145-37986D23DDE7}"/>
                  </a:ext>
                </a:extLst>
              </p:cNvPr>
              <p:cNvSpPr/>
              <p:nvPr/>
            </p:nvSpPr>
            <p:spPr>
              <a:xfrm>
                <a:off x="5044399" y="4585970"/>
                <a:ext cx="1042268" cy="225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Bins\</a:t>
                </a:r>
                <a:r>
                  <a:rPr lang="root" sz="1100" dirty="0"/>
                  <a:t>Libs</a:t>
                </a:r>
                <a:endParaRPr lang="root" sz="1200" dirty="0"/>
              </a:p>
            </p:txBody>
          </p:sp>
          <p:sp>
            <p:nvSpPr>
              <p:cNvPr id="24" name="Rounded Rectangle 23">
                <a:extLst>
                  <a:ext uri="{FF2B5EF4-FFF2-40B4-BE49-F238E27FC236}">
                    <a16:creationId xmlns:a16="http://schemas.microsoft.com/office/drawing/2014/main" id="{6CC77F4C-9A93-0E43-B1FB-C901A345CFBD}"/>
                  </a:ext>
                </a:extLst>
              </p:cNvPr>
              <p:cNvSpPr/>
              <p:nvPr/>
            </p:nvSpPr>
            <p:spPr>
              <a:xfrm>
                <a:off x="5044399" y="4842417"/>
                <a:ext cx="1042268" cy="225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100" dirty="0"/>
                  <a:t>Guest OS</a:t>
                </a:r>
              </a:p>
            </p:txBody>
          </p:sp>
        </p:grpSp>
        <p:grpSp>
          <p:nvGrpSpPr>
            <p:cNvPr id="27" name="Group 26">
              <a:extLst>
                <a:ext uri="{FF2B5EF4-FFF2-40B4-BE49-F238E27FC236}">
                  <a16:creationId xmlns:a16="http://schemas.microsoft.com/office/drawing/2014/main" id="{996F051F-2340-DC44-8044-157F157F4F1B}"/>
                </a:ext>
              </a:extLst>
            </p:cNvPr>
            <p:cNvGrpSpPr/>
            <p:nvPr/>
          </p:nvGrpSpPr>
          <p:grpSpPr>
            <a:xfrm>
              <a:off x="5260617" y="3552094"/>
              <a:ext cx="1002321" cy="1295402"/>
              <a:chOff x="4950071" y="4243767"/>
              <a:chExt cx="1230923" cy="1295402"/>
            </a:xfrm>
          </p:grpSpPr>
          <p:sp>
            <p:nvSpPr>
              <p:cNvPr id="28" name="Rounded Rectangle 27">
                <a:extLst>
                  <a:ext uri="{FF2B5EF4-FFF2-40B4-BE49-F238E27FC236}">
                    <a16:creationId xmlns:a16="http://schemas.microsoft.com/office/drawing/2014/main" id="{B71243E4-B1EA-6345-8352-86A3BCBF23E7}"/>
                  </a:ext>
                </a:extLst>
              </p:cNvPr>
              <p:cNvSpPr/>
              <p:nvPr/>
            </p:nvSpPr>
            <p:spPr>
              <a:xfrm>
                <a:off x="4950071" y="4243767"/>
                <a:ext cx="1230923" cy="12954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rtl="0"/>
                <a:r>
                  <a:rPr lang="en-US" sz="1050" dirty="0"/>
                  <a:t>Virtual Machines</a:t>
                </a:r>
                <a:endParaRPr lang="root" sz="1050" dirty="0"/>
              </a:p>
            </p:txBody>
          </p:sp>
          <p:sp>
            <p:nvSpPr>
              <p:cNvPr id="29" name="Rounded Rectangle 28">
                <a:extLst>
                  <a:ext uri="{FF2B5EF4-FFF2-40B4-BE49-F238E27FC236}">
                    <a16:creationId xmlns:a16="http://schemas.microsoft.com/office/drawing/2014/main" id="{4BF992C5-F2C9-9C47-9344-077AF4CBA299}"/>
                  </a:ext>
                </a:extLst>
              </p:cNvPr>
              <p:cNvSpPr/>
              <p:nvPr/>
            </p:nvSpPr>
            <p:spPr>
              <a:xfrm>
                <a:off x="5055149" y="4329523"/>
                <a:ext cx="1042268" cy="225682"/>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rtl="0"/>
                <a:r>
                  <a:rPr lang="root" sz="1100" dirty="0"/>
                  <a:t>APP</a:t>
                </a:r>
              </a:p>
            </p:txBody>
          </p:sp>
          <p:sp>
            <p:nvSpPr>
              <p:cNvPr id="30" name="Rounded Rectangle 29">
                <a:extLst>
                  <a:ext uri="{FF2B5EF4-FFF2-40B4-BE49-F238E27FC236}">
                    <a16:creationId xmlns:a16="http://schemas.microsoft.com/office/drawing/2014/main" id="{CE7915CA-C040-724A-A6E6-F1AB96BE15FB}"/>
                  </a:ext>
                </a:extLst>
              </p:cNvPr>
              <p:cNvSpPr/>
              <p:nvPr/>
            </p:nvSpPr>
            <p:spPr>
              <a:xfrm>
                <a:off x="5044399" y="4585970"/>
                <a:ext cx="1042268" cy="225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Bins\</a:t>
                </a:r>
                <a:r>
                  <a:rPr lang="root" sz="1100" dirty="0"/>
                  <a:t>Libs</a:t>
                </a:r>
                <a:endParaRPr lang="root" sz="1200" dirty="0"/>
              </a:p>
            </p:txBody>
          </p:sp>
          <p:sp>
            <p:nvSpPr>
              <p:cNvPr id="31" name="Rounded Rectangle 30">
                <a:extLst>
                  <a:ext uri="{FF2B5EF4-FFF2-40B4-BE49-F238E27FC236}">
                    <a16:creationId xmlns:a16="http://schemas.microsoft.com/office/drawing/2014/main" id="{D4E46ED3-BA14-A44B-BC2C-EA0CD3FAD7AA}"/>
                  </a:ext>
                </a:extLst>
              </p:cNvPr>
              <p:cNvSpPr/>
              <p:nvPr/>
            </p:nvSpPr>
            <p:spPr>
              <a:xfrm>
                <a:off x="5044399" y="4842417"/>
                <a:ext cx="1042268" cy="225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100" dirty="0"/>
                  <a:t>Guest OS</a:t>
                </a:r>
              </a:p>
            </p:txBody>
          </p:sp>
        </p:grpSp>
        <p:sp>
          <p:nvSpPr>
            <p:cNvPr id="32" name="Rounded Rectangle 31">
              <a:extLst>
                <a:ext uri="{FF2B5EF4-FFF2-40B4-BE49-F238E27FC236}">
                  <a16:creationId xmlns:a16="http://schemas.microsoft.com/office/drawing/2014/main" id="{51687E5B-75A1-A743-8B1E-E1065BF8B645}"/>
                </a:ext>
              </a:extLst>
            </p:cNvPr>
            <p:cNvSpPr/>
            <p:nvPr/>
          </p:nvSpPr>
          <p:spPr>
            <a:xfrm>
              <a:off x="4168962" y="4980850"/>
              <a:ext cx="2093975" cy="2059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Hypervisor</a:t>
              </a:r>
              <a:endParaRPr lang="root" dirty="0"/>
            </a:p>
          </p:txBody>
        </p:sp>
        <p:sp>
          <p:nvSpPr>
            <p:cNvPr id="33" name="Rounded Rectangle 32">
              <a:extLst>
                <a:ext uri="{FF2B5EF4-FFF2-40B4-BE49-F238E27FC236}">
                  <a16:creationId xmlns:a16="http://schemas.microsoft.com/office/drawing/2014/main" id="{70636637-3D8B-6D47-B344-4147A1DD9207}"/>
                </a:ext>
              </a:extLst>
            </p:cNvPr>
            <p:cNvSpPr/>
            <p:nvPr/>
          </p:nvSpPr>
          <p:spPr>
            <a:xfrm>
              <a:off x="4168962" y="5275676"/>
              <a:ext cx="2093975" cy="2059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Hardware</a:t>
              </a:r>
              <a:endParaRPr lang="root" dirty="0"/>
            </a:p>
          </p:txBody>
        </p:sp>
      </p:grpSp>
      <p:grpSp>
        <p:nvGrpSpPr>
          <p:cNvPr id="76" name="Group 75">
            <a:extLst>
              <a:ext uri="{FF2B5EF4-FFF2-40B4-BE49-F238E27FC236}">
                <a16:creationId xmlns:a16="http://schemas.microsoft.com/office/drawing/2014/main" id="{44A9CF6A-9453-2542-9BE5-E6CBCB74F0AD}"/>
              </a:ext>
            </a:extLst>
          </p:cNvPr>
          <p:cNvGrpSpPr/>
          <p:nvPr/>
        </p:nvGrpSpPr>
        <p:grpSpPr>
          <a:xfrm>
            <a:off x="9588089" y="7049143"/>
            <a:ext cx="2183311" cy="1881177"/>
            <a:chOff x="7102531" y="3434874"/>
            <a:chExt cx="2183311" cy="1881177"/>
          </a:xfrm>
        </p:grpSpPr>
        <p:grpSp>
          <p:nvGrpSpPr>
            <p:cNvPr id="37" name="Group 36">
              <a:extLst>
                <a:ext uri="{FF2B5EF4-FFF2-40B4-BE49-F238E27FC236}">
                  <a16:creationId xmlns:a16="http://schemas.microsoft.com/office/drawing/2014/main" id="{EF34E2C4-1DA1-C340-89D4-D8D246D80689}"/>
                </a:ext>
              </a:extLst>
            </p:cNvPr>
            <p:cNvGrpSpPr/>
            <p:nvPr/>
          </p:nvGrpSpPr>
          <p:grpSpPr>
            <a:xfrm>
              <a:off x="7102533" y="3434874"/>
              <a:ext cx="1002321" cy="938620"/>
              <a:chOff x="7102533" y="3434874"/>
              <a:chExt cx="1002321" cy="938620"/>
            </a:xfrm>
          </p:grpSpPr>
          <p:sp>
            <p:nvSpPr>
              <p:cNvPr id="36" name="Rounded Rectangle 35">
                <a:extLst>
                  <a:ext uri="{FF2B5EF4-FFF2-40B4-BE49-F238E27FC236}">
                    <a16:creationId xmlns:a16="http://schemas.microsoft.com/office/drawing/2014/main" id="{A02415D0-9194-2048-9668-560F364EF4E9}"/>
                  </a:ext>
                </a:extLst>
              </p:cNvPr>
              <p:cNvSpPr/>
              <p:nvPr/>
            </p:nvSpPr>
            <p:spPr>
              <a:xfrm>
                <a:off x="7102533" y="3434874"/>
                <a:ext cx="1002321" cy="9386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rtl="0"/>
                <a:r>
                  <a:rPr lang="en-US" sz="1050" dirty="0"/>
                  <a:t>Container</a:t>
                </a:r>
                <a:endParaRPr lang="root" sz="1050" dirty="0"/>
              </a:p>
            </p:txBody>
          </p:sp>
          <p:sp>
            <p:nvSpPr>
              <p:cNvPr id="34" name="Rounded Rectangle 33">
                <a:extLst>
                  <a:ext uri="{FF2B5EF4-FFF2-40B4-BE49-F238E27FC236}">
                    <a16:creationId xmlns:a16="http://schemas.microsoft.com/office/drawing/2014/main" id="{C12FBF0C-124D-7C42-90D7-B47BEFA8A9E3}"/>
                  </a:ext>
                </a:extLst>
              </p:cNvPr>
              <p:cNvSpPr/>
              <p:nvPr/>
            </p:nvSpPr>
            <p:spPr>
              <a:xfrm>
                <a:off x="7188096" y="3559413"/>
                <a:ext cx="848702" cy="225682"/>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rtl="0"/>
                <a:r>
                  <a:rPr lang="root" sz="1100" dirty="0"/>
                  <a:t>APP</a:t>
                </a:r>
              </a:p>
            </p:txBody>
          </p:sp>
          <p:sp>
            <p:nvSpPr>
              <p:cNvPr id="35" name="Rounded Rectangle 34">
                <a:extLst>
                  <a:ext uri="{FF2B5EF4-FFF2-40B4-BE49-F238E27FC236}">
                    <a16:creationId xmlns:a16="http://schemas.microsoft.com/office/drawing/2014/main" id="{974E53B9-608B-774A-A261-B8586BECC755}"/>
                  </a:ext>
                </a:extLst>
              </p:cNvPr>
              <p:cNvSpPr/>
              <p:nvPr/>
            </p:nvSpPr>
            <p:spPr>
              <a:xfrm>
                <a:off x="7179343" y="3815860"/>
                <a:ext cx="848702" cy="225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Bins\</a:t>
                </a:r>
                <a:r>
                  <a:rPr lang="root" sz="1100" dirty="0"/>
                  <a:t>Libs</a:t>
                </a:r>
                <a:endParaRPr lang="root" sz="1200" dirty="0"/>
              </a:p>
            </p:txBody>
          </p:sp>
        </p:grpSp>
        <p:grpSp>
          <p:nvGrpSpPr>
            <p:cNvPr id="38" name="Group 37">
              <a:extLst>
                <a:ext uri="{FF2B5EF4-FFF2-40B4-BE49-F238E27FC236}">
                  <a16:creationId xmlns:a16="http://schemas.microsoft.com/office/drawing/2014/main" id="{5AFE27D0-206D-554E-9695-25A12ED4138E}"/>
                </a:ext>
              </a:extLst>
            </p:cNvPr>
            <p:cNvGrpSpPr/>
            <p:nvPr/>
          </p:nvGrpSpPr>
          <p:grpSpPr>
            <a:xfrm>
              <a:off x="8283521" y="3438558"/>
              <a:ext cx="1002321" cy="938620"/>
              <a:chOff x="7102533" y="3434874"/>
              <a:chExt cx="1002321" cy="938620"/>
            </a:xfrm>
          </p:grpSpPr>
          <p:sp>
            <p:nvSpPr>
              <p:cNvPr id="39" name="Rounded Rectangle 38">
                <a:extLst>
                  <a:ext uri="{FF2B5EF4-FFF2-40B4-BE49-F238E27FC236}">
                    <a16:creationId xmlns:a16="http://schemas.microsoft.com/office/drawing/2014/main" id="{0D872E22-30A0-DB43-8B1D-5319F3DBA811}"/>
                  </a:ext>
                </a:extLst>
              </p:cNvPr>
              <p:cNvSpPr/>
              <p:nvPr/>
            </p:nvSpPr>
            <p:spPr>
              <a:xfrm>
                <a:off x="7102533" y="3434874"/>
                <a:ext cx="1002321" cy="9386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rtl="0"/>
                <a:r>
                  <a:rPr lang="en-US" sz="1050" dirty="0"/>
                  <a:t>Container</a:t>
                </a:r>
                <a:endParaRPr lang="root" sz="1050" dirty="0"/>
              </a:p>
            </p:txBody>
          </p:sp>
          <p:sp>
            <p:nvSpPr>
              <p:cNvPr id="40" name="Rounded Rectangle 39">
                <a:extLst>
                  <a:ext uri="{FF2B5EF4-FFF2-40B4-BE49-F238E27FC236}">
                    <a16:creationId xmlns:a16="http://schemas.microsoft.com/office/drawing/2014/main" id="{B824D299-F0CE-0547-9506-D0144BC22C62}"/>
                  </a:ext>
                </a:extLst>
              </p:cNvPr>
              <p:cNvSpPr/>
              <p:nvPr/>
            </p:nvSpPr>
            <p:spPr>
              <a:xfrm>
                <a:off x="7188096" y="3559413"/>
                <a:ext cx="848702" cy="225682"/>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rtl="0"/>
                <a:r>
                  <a:rPr lang="root" sz="1100" dirty="0"/>
                  <a:t>APP</a:t>
                </a:r>
              </a:p>
            </p:txBody>
          </p:sp>
          <p:sp>
            <p:nvSpPr>
              <p:cNvPr id="41" name="Rounded Rectangle 40">
                <a:extLst>
                  <a:ext uri="{FF2B5EF4-FFF2-40B4-BE49-F238E27FC236}">
                    <a16:creationId xmlns:a16="http://schemas.microsoft.com/office/drawing/2014/main" id="{47FAA3F0-6E0E-F54C-A4AE-97A89F73231C}"/>
                  </a:ext>
                </a:extLst>
              </p:cNvPr>
              <p:cNvSpPr/>
              <p:nvPr/>
            </p:nvSpPr>
            <p:spPr>
              <a:xfrm>
                <a:off x="7179343" y="3815860"/>
                <a:ext cx="848702" cy="225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Bins\</a:t>
                </a:r>
                <a:r>
                  <a:rPr lang="root" sz="1100" dirty="0"/>
                  <a:t>Libs</a:t>
                </a:r>
                <a:endParaRPr lang="root" sz="1200" dirty="0"/>
              </a:p>
            </p:txBody>
          </p:sp>
        </p:grpSp>
        <p:sp>
          <p:nvSpPr>
            <p:cNvPr id="42" name="Rounded Rectangle 41">
              <a:extLst>
                <a:ext uri="{FF2B5EF4-FFF2-40B4-BE49-F238E27FC236}">
                  <a16:creationId xmlns:a16="http://schemas.microsoft.com/office/drawing/2014/main" id="{577C3860-1A72-B940-BA06-6609524C2382}"/>
                </a:ext>
              </a:extLst>
            </p:cNvPr>
            <p:cNvSpPr/>
            <p:nvPr/>
          </p:nvSpPr>
          <p:spPr>
            <a:xfrm>
              <a:off x="7102533" y="4498033"/>
              <a:ext cx="2183309" cy="2322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C</a:t>
              </a:r>
              <a:r>
                <a:rPr lang="en-US" sz="1200" dirty="0"/>
                <a:t>o</a:t>
              </a:r>
              <a:r>
                <a:rPr lang="root" sz="1200" dirty="0"/>
                <a:t>ntainer runtime engine</a:t>
              </a:r>
              <a:endParaRPr lang="root" dirty="0"/>
            </a:p>
          </p:txBody>
        </p:sp>
        <p:sp>
          <p:nvSpPr>
            <p:cNvPr id="43" name="Rounded Rectangle 42">
              <a:extLst>
                <a:ext uri="{FF2B5EF4-FFF2-40B4-BE49-F238E27FC236}">
                  <a16:creationId xmlns:a16="http://schemas.microsoft.com/office/drawing/2014/main" id="{9B5FF3B7-52DE-F443-A66D-FB1D69EAF339}"/>
                </a:ext>
              </a:extLst>
            </p:cNvPr>
            <p:cNvSpPr/>
            <p:nvPr/>
          </p:nvSpPr>
          <p:spPr>
            <a:xfrm>
              <a:off x="7102532" y="4783063"/>
              <a:ext cx="2183309" cy="2322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US" sz="1200" dirty="0"/>
                <a:t>Libs</a:t>
              </a:r>
              <a:endParaRPr lang="root" dirty="0"/>
            </a:p>
          </p:txBody>
        </p:sp>
        <p:sp>
          <p:nvSpPr>
            <p:cNvPr id="44" name="Rounded Rectangle 43">
              <a:extLst>
                <a:ext uri="{FF2B5EF4-FFF2-40B4-BE49-F238E27FC236}">
                  <a16:creationId xmlns:a16="http://schemas.microsoft.com/office/drawing/2014/main" id="{67EC82A5-FF25-2949-9A04-A442A80C9660}"/>
                </a:ext>
              </a:extLst>
            </p:cNvPr>
            <p:cNvSpPr/>
            <p:nvPr/>
          </p:nvSpPr>
          <p:spPr>
            <a:xfrm>
              <a:off x="7102531" y="5083808"/>
              <a:ext cx="2183309" cy="2322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US" sz="1200" dirty="0"/>
                <a:t>Kernel</a:t>
              </a:r>
              <a:endParaRPr lang="root" dirty="0"/>
            </a:p>
          </p:txBody>
        </p:sp>
      </p:grpSp>
      <p:grpSp>
        <p:nvGrpSpPr>
          <p:cNvPr id="95" name="Group 94">
            <a:extLst>
              <a:ext uri="{FF2B5EF4-FFF2-40B4-BE49-F238E27FC236}">
                <a16:creationId xmlns:a16="http://schemas.microsoft.com/office/drawing/2014/main" id="{303FD78A-78A2-1F4C-BAA8-C29528C70DA0}"/>
              </a:ext>
            </a:extLst>
          </p:cNvPr>
          <p:cNvGrpSpPr/>
          <p:nvPr/>
        </p:nvGrpSpPr>
        <p:grpSpPr>
          <a:xfrm>
            <a:off x="198532" y="2144779"/>
            <a:ext cx="1333378" cy="2755324"/>
            <a:chOff x="670384" y="2480321"/>
            <a:chExt cx="1333378" cy="2755324"/>
          </a:xfrm>
        </p:grpSpPr>
        <p:pic>
          <p:nvPicPr>
            <p:cNvPr id="60" name="Picture 59">
              <a:extLst>
                <a:ext uri="{FF2B5EF4-FFF2-40B4-BE49-F238E27FC236}">
                  <a16:creationId xmlns:a16="http://schemas.microsoft.com/office/drawing/2014/main" id="{65E0BF95-392E-B440-A63A-4FB6C28A3431}"/>
                </a:ext>
              </a:extLst>
            </p:cNvPr>
            <p:cNvPicPr>
              <a:picLocks noChangeAspect="1"/>
            </p:cNvPicPr>
            <p:nvPr/>
          </p:nvPicPr>
          <p:blipFill>
            <a:blip r:embed="rId2"/>
            <a:stretch>
              <a:fillRect/>
            </a:stretch>
          </p:blipFill>
          <p:spPr>
            <a:xfrm>
              <a:off x="863241" y="2480321"/>
              <a:ext cx="947664" cy="2300489"/>
            </a:xfrm>
            <a:prstGeom prst="rect">
              <a:avLst/>
            </a:prstGeom>
          </p:spPr>
        </p:pic>
        <p:sp>
          <p:nvSpPr>
            <p:cNvPr id="90" name="TextBox 89">
              <a:extLst>
                <a:ext uri="{FF2B5EF4-FFF2-40B4-BE49-F238E27FC236}">
                  <a16:creationId xmlns:a16="http://schemas.microsoft.com/office/drawing/2014/main" id="{F5631E4B-4161-CA4C-8BA5-569C4DEA6699}"/>
                </a:ext>
              </a:extLst>
            </p:cNvPr>
            <p:cNvSpPr txBox="1"/>
            <p:nvPr/>
          </p:nvSpPr>
          <p:spPr>
            <a:xfrm>
              <a:off x="670384" y="4866313"/>
              <a:ext cx="1333378" cy="369332"/>
            </a:xfrm>
            <a:prstGeom prst="rect">
              <a:avLst/>
            </a:prstGeom>
            <a:noFill/>
          </p:spPr>
          <p:txBody>
            <a:bodyPr wrap="none" rtlCol="0">
              <a:spAutoFit/>
            </a:bodyPr>
            <a:lstStyle/>
            <a:p>
              <a:pPr marL="0" algn="l" defTabSz="914400" rtl="0" eaLnBrk="1" latinLnBrk="0" hangingPunct="1"/>
              <a:r>
                <a:rPr lang="root" dirty="0"/>
                <a:t>Legacy Apps</a:t>
              </a:r>
            </a:p>
          </p:txBody>
        </p:sp>
      </p:grpSp>
      <p:sp>
        <p:nvSpPr>
          <p:cNvPr id="92" name="TextBox 91">
            <a:extLst>
              <a:ext uri="{FF2B5EF4-FFF2-40B4-BE49-F238E27FC236}">
                <a16:creationId xmlns:a16="http://schemas.microsoft.com/office/drawing/2014/main" id="{AFC9831E-8871-2A4B-9E3D-22A5C33A801A}"/>
              </a:ext>
            </a:extLst>
          </p:cNvPr>
          <p:cNvSpPr txBox="1"/>
          <p:nvPr/>
        </p:nvSpPr>
        <p:spPr>
          <a:xfrm>
            <a:off x="6289255" y="4531152"/>
            <a:ext cx="850362" cy="320236"/>
          </a:xfrm>
          <a:prstGeom prst="rect">
            <a:avLst/>
          </a:prstGeom>
          <a:noFill/>
        </p:spPr>
        <p:txBody>
          <a:bodyPr wrap="none" rtlCol="0">
            <a:spAutoFit/>
          </a:bodyPr>
          <a:lstStyle/>
          <a:p>
            <a:pPr marL="0" algn="l" defTabSz="914400" rtl="0" eaLnBrk="1" latinLnBrk="0" hangingPunct="1"/>
            <a:r>
              <a:rPr lang="root" dirty="0"/>
              <a:t>Cotainers</a:t>
            </a:r>
          </a:p>
        </p:txBody>
      </p:sp>
      <p:grpSp>
        <p:nvGrpSpPr>
          <p:cNvPr id="112" name="Group 111">
            <a:extLst>
              <a:ext uri="{FF2B5EF4-FFF2-40B4-BE49-F238E27FC236}">
                <a16:creationId xmlns:a16="http://schemas.microsoft.com/office/drawing/2014/main" id="{BC2A821B-9557-714F-8B88-CDA6ABC1C3AA}"/>
              </a:ext>
            </a:extLst>
          </p:cNvPr>
          <p:cNvGrpSpPr/>
          <p:nvPr/>
        </p:nvGrpSpPr>
        <p:grpSpPr>
          <a:xfrm>
            <a:off x="-2059439" y="-1371600"/>
            <a:ext cx="1732085" cy="4650081"/>
            <a:chOff x="-2059439" y="-1371600"/>
            <a:chExt cx="1732085" cy="4650081"/>
          </a:xfrm>
        </p:grpSpPr>
        <p:grpSp>
          <p:nvGrpSpPr>
            <p:cNvPr id="96" name="Group 95">
              <a:extLst>
                <a:ext uri="{FF2B5EF4-FFF2-40B4-BE49-F238E27FC236}">
                  <a16:creationId xmlns:a16="http://schemas.microsoft.com/office/drawing/2014/main" id="{B0B61F1A-741B-9645-B0B1-1E4FAEFF2B24}"/>
                </a:ext>
              </a:extLst>
            </p:cNvPr>
            <p:cNvGrpSpPr/>
            <p:nvPr/>
          </p:nvGrpSpPr>
          <p:grpSpPr>
            <a:xfrm>
              <a:off x="-2059439" y="-1371600"/>
              <a:ext cx="1732085" cy="4650081"/>
              <a:chOff x="3181233" y="115351"/>
              <a:chExt cx="1732085" cy="4650081"/>
            </a:xfrm>
          </p:grpSpPr>
          <p:sp>
            <p:nvSpPr>
              <p:cNvPr id="97" name="Rounded Rectangle 96">
                <a:extLst>
                  <a:ext uri="{FF2B5EF4-FFF2-40B4-BE49-F238E27FC236}">
                    <a16:creationId xmlns:a16="http://schemas.microsoft.com/office/drawing/2014/main" id="{79DDC82C-63C8-C145-8960-14BF260D174E}"/>
                  </a:ext>
                </a:extLst>
              </p:cNvPr>
              <p:cNvSpPr/>
              <p:nvPr/>
            </p:nvSpPr>
            <p:spPr>
              <a:xfrm>
                <a:off x="3181233" y="115351"/>
                <a:ext cx="1732085" cy="46500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rtl="0"/>
                <a:r>
                  <a:rPr lang="root" sz="1200" dirty="0"/>
                  <a:t>MACHINE</a:t>
                </a:r>
              </a:p>
            </p:txBody>
          </p:sp>
          <p:sp>
            <p:nvSpPr>
              <p:cNvPr id="98" name="Rounded Rectangle 97">
                <a:extLst>
                  <a:ext uri="{FF2B5EF4-FFF2-40B4-BE49-F238E27FC236}">
                    <a16:creationId xmlns:a16="http://schemas.microsoft.com/office/drawing/2014/main" id="{0E618984-9ABA-3D48-9A1F-75E3774A82C2}"/>
                  </a:ext>
                </a:extLst>
              </p:cNvPr>
              <p:cNvSpPr/>
              <p:nvPr/>
            </p:nvSpPr>
            <p:spPr>
              <a:xfrm>
                <a:off x="3278226" y="4317038"/>
                <a:ext cx="1545276" cy="3692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dirty="0"/>
                  <a:t>HW</a:t>
                </a:r>
              </a:p>
            </p:txBody>
          </p:sp>
          <p:grpSp>
            <p:nvGrpSpPr>
              <p:cNvPr id="99" name="Group 98">
                <a:extLst>
                  <a:ext uri="{FF2B5EF4-FFF2-40B4-BE49-F238E27FC236}">
                    <a16:creationId xmlns:a16="http://schemas.microsoft.com/office/drawing/2014/main" id="{C5C6B836-3469-8642-B114-1BB06EE76F39}"/>
                  </a:ext>
                </a:extLst>
              </p:cNvPr>
              <p:cNvGrpSpPr/>
              <p:nvPr/>
            </p:nvGrpSpPr>
            <p:grpSpPr>
              <a:xfrm>
                <a:off x="3278226" y="559488"/>
                <a:ext cx="1545276" cy="3634443"/>
                <a:chOff x="3278226" y="559488"/>
                <a:chExt cx="1545276" cy="3634443"/>
              </a:xfrm>
            </p:grpSpPr>
            <p:sp>
              <p:nvSpPr>
                <p:cNvPr id="100" name="Rounded Rectangle 99">
                  <a:extLst>
                    <a:ext uri="{FF2B5EF4-FFF2-40B4-BE49-F238E27FC236}">
                      <a16:creationId xmlns:a16="http://schemas.microsoft.com/office/drawing/2014/main" id="{65AA7514-192F-CF4F-ACA0-B98BCB3DC1EF}"/>
                    </a:ext>
                  </a:extLst>
                </p:cNvPr>
                <p:cNvSpPr/>
                <p:nvPr/>
              </p:nvSpPr>
              <p:spPr>
                <a:xfrm>
                  <a:off x="3278226" y="559488"/>
                  <a:ext cx="1545276" cy="36344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rtl="0"/>
                  <a:r>
                    <a:rPr lang="root" sz="1200" dirty="0"/>
                    <a:t>OS</a:t>
                  </a:r>
                </a:p>
              </p:txBody>
            </p:sp>
            <p:grpSp>
              <p:nvGrpSpPr>
                <p:cNvPr id="101" name="Group 100">
                  <a:extLst>
                    <a:ext uri="{FF2B5EF4-FFF2-40B4-BE49-F238E27FC236}">
                      <a16:creationId xmlns:a16="http://schemas.microsoft.com/office/drawing/2014/main" id="{78108EFD-F758-7644-9A8C-83BBCB633CD6}"/>
                    </a:ext>
                  </a:extLst>
                </p:cNvPr>
                <p:cNvGrpSpPr/>
                <p:nvPr/>
              </p:nvGrpSpPr>
              <p:grpSpPr>
                <a:xfrm>
                  <a:off x="3435403" y="3200399"/>
                  <a:ext cx="1230923" cy="914401"/>
                  <a:chOff x="3435403" y="3200399"/>
                  <a:chExt cx="1230923" cy="914401"/>
                </a:xfrm>
              </p:grpSpPr>
              <p:sp>
                <p:nvSpPr>
                  <p:cNvPr id="108" name="Rounded Rectangle 107">
                    <a:extLst>
                      <a:ext uri="{FF2B5EF4-FFF2-40B4-BE49-F238E27FC236}">
                        <a16:creationId xmlns:a16="http://schemas.microsoft.com/office/drawing/2014/main" id="{0F071B50-2437-1947-AF91-2BD6BA1A994C}"/>
                      </a:ext>
                    </a:extLst>
                  </p:cNvPr>
                  <p:cNvSpPr/>
                  <p:nvPr/>
                </p:nvSpPr>
                <p:spPr>
                  <a:xfrm>
                    <a:off x="3435403" y="3200399"/>
                    <a:ext cx="1230923" cy="91440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rtl="0"/>
                    <a:r>
                      <a:rPr lang="en-US" sz="1200" dirty="0"/>
                      <a:t>K</a:t>
                    </a:r>
                    <a:r>
                      <a:rPr lang="root" sz="1200" dirty="0"/>
                      <a:t>ernel space</a:t>
                    </a:r>
                  </a:p>
                </p:txBody>
              </p:sp>
              <p:sp>
                <p:nvSpPr>
                  <p:cNvPr id="109" name="Rounded Rectangle 108">
                    <a:extLst>
                      <a:ext uri="{FF2B5EF4-FFF2-40B4-BE49-F238E27FC236}">
                        <a16:creationId xmlns:a16="http://schemas.microsoft.com/office/drawing/2014/main" id="{1F2C3A1C-A761-4746-BF8F-EA5A53BC0CD3}"/>
                      </a:ext>
                    </a:extLst>
                  </p:cNvPr>
                  <p:cNvSpPr/>
                  <p:nvPr/>
                </p:nvSpPr>
                <p:spPr>
                  <a:xfrm>
                    <a:off x="3529730" y="3508145"/>
                    <a:ext cx="1042268" cy="2872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Kernel</a:t>
                    </a:r>
                  </a:p>
                </p:txBody>
              </p:sp>
              <p:sp>
                <p:nvSpPr>
                  <p:cNvPr id="110" name="Rounded Rectangle 109">
                    <a:extLst>
                      <a:ext uri="{FF2B5EF4-FFF2-40B4-BE49-F238E27FC236}">
                        <a16:creationId xmlns:a16="http://schemas.microsoft.com/office/drawing/2014/main" id="{5F9ECD0A-C519-7D4D-A1E9-E633D96B1B97}"/>
                      </a:ext>
                    </a:extLst>
                  </p:cNvPr>
                  <p:cNvSpPr/>
                  <p:nvPr/>
                </p:nvSpPr>
                <p:spPr>
                  <a:xfrm>
                    <a:off x="3857976" y="3776288"/>
                    <a:ext cx="714022" cy="243270"/>
                  </a:xfrm>
                  <a:prstGeom prst="roundRect">
                    <a:avLst/>
                  </a:prstGeom>
                </p:spPr>
                <p:style>
                  <a:lnRef idx="3">
                    <a:schemeClr val="lt1"/>
                  </a:lnRef>
                  <a:fillRef idx="1">
                    <a:schemeClr val="accent4"/>
                  </a:fillRef>
                  <a:effectRef idx="1">
                    <a:schemeClr val="accent4"/>
                  </a:effectRef>
                  <a:fontRef idx="minor">
                    <a:schemeClr val="lt1"/>
                  </a:fontRef>
                </p:style>
                <p:txBody>
                  <a:bodyPr rtlCol="0" anchor="ctr"/>
                  <a:lstStyle/>
                  <a:p>
                    <a:pPr algn="ctr" rtl="0"/>
                    <a:r>
                      <a:rPr lang="root" sz="1100" dirty="0"/>
                      <a:t>Drivers</a:t>
                    </a:r>
                  </a:p>
                </p:txBody>
              </p:sp>
            </p:grpSp>
            <p:grpSp>
              <p:nvGrpSpPr>
                <p:cNvPr id="102" name="Group 101">
                  <a:extLst>
                    <a:ext uri="{FF2B5EF4-FFF2-40B4-BE49-F238E27FC236}">
                      <a16:creationId xmlns:a16="http://schemas.microsoft.com/office/drawing/2014/main" id="{2EE5FC3B-1F07-DA4B-9636-E3CC2262E6CE}"/>
                    </a:ext>
                  </a:extLst>
                </p:cNvPr>
                <p:cNvGrpSpPr/>
                <p:nvPr/>
              </p:nvGrpSpPr>
              <p:grpSpPr>
                <a:xfrm>
                  <a:off x="3435403" y="809150"/>
                  <a:ext cx="1230923" cy="2288673"/>
                  <a:chOff x="3435403" y="809150"/>
                  <a:chExt cx="1230923" cy="2288673"/>
                </a:xfrm>
              </p:grpSpPr>
              <p:sp>
                <p:nvSpPr>
                  <p:cNvPr id="103" name="Rounded Rectangle 102">
                    <a:extLst>
                      <a:ext uri="{FF2B5EF4-FFF2-40B4-BE49-F238E27FC236}">
                        <a16:creationId xmlns:a16="http://schemas.microsoft.com/office/drawing/2014/main" id="{4952CE68-82E1-E94E-9174-EED1AC32034E}"/>
                      </a:ext>
                    </a:extLst>
                  </p:cNvPr>
                  <p:cNvSpPr/>
                  <p:nvPr/>
                </p:nvSpPr>
                <p:spPr>
                  <a:xfrm>
                    <a:off x="3435403" y="809150"/>
                    <a:ext cx="1230923" cy="22886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rtl="0"/>
                    <a:r>
                      <a:rPr lang="root" sz="1200" dirty="0"/>
                      <a:t>user space</a:t>
                    </a:r>
                  </a:p>
                </p:txBody>
              </p:sp>
              <p:sp>
                <p:nvSpPr>
                  <p:cNvPr id="104" name="Rounded Rectangle 103">
                    <a:extLst>
                      <a:ext uri="{FF2B5EF4-FFF2-40B4-BE49-F238E27FC236}">
                        <a16:creationId xmlns:a16="http://schemas.microsoft.com/office/drawing/2014/main" id="{6C742275-7A2B-E341-9FCB-3B650CF2AAE9}"/>
                      </a:ext>
                    </a:extLst>
                  </p:cNvPr>
                  <p:cNvSpPr/>
                  <p:nvPr/>
                </p:nvSpPr>
                <p:spPr>
                  <a:xfrm>
                    <a:off x="3529730" y="1169635"/>
                    <a:ext cx="1042268" cy="961037"/>
                  </a:xfrm>
                  <a:prstGeom prst="roundRect">
                    <a:avLst/>
                  </a:prstGeom>
                </p:spPr>
                <p:style>
                  <a:lnRef idx="0">
                    <a:schemeClr val="accent3"/>
                  </a:lnRef>
                  <a:fillRef idx="3">
                    <a:schemeClr val="accent3"/>
                  </a:fillRef>
                  <a:effectRef idx="3">
                    <a:schemeClr val="accent3"/>
                  </a:effectRef>
                  <a:fontRef idx="minor">
                    <a:schemeClr val="lt1"/>
                  </a:fontRef>
                </p:style>
                <p:txBody>
                  <a:bodyPr rtlCol="0" anchor="b"/>
                  <a:lstStyle/>
                  <a:p>
                    <a:pPr algn="ctr" rtl="0"/>
                    <a:r>
                      <a:rPr lang="en-US" sz="1200" dirty="0"/>
                      <a:t>A</a:t>
                    </a:r>
                    <a:r>
                      <a:rPr lang="root" sz="1200" dirty="0"/>
                      <a:t>pp Framework</a:t>
                    </a:r>
                  </a:p>
                </p:txBody>
              </p:sp>
              <p:sp>
                <p:nvSpPr>
                  <p:cNvPr id="105" name="Rounded Rectangle 104">
                    <a:extLst>
                      <a:ext uri="{FF2B5EF4-FFF2-40B4-BE49-F238E27FC236}">
                        <a16:creationId xmlns:a16="http://schemas.microsoft.com/office/drawing/2014/main" id="{489F46DB-C9EF-CC46-A965-714D2EF29A21}"/>
                      </a:ext>
                    </a:extLst>
                  </p:cNvPr>
                  <p:cNvSpPr/>
                  <p:nvPr/>
                </p:nvSpPr>
                <p:spPr>
                  <a:xfrm>
                    <a:off x="3529730" y="2795954"/>
                    <a:ext cx="1042268" cy="225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Libs</a:t>
                    </a:r>
                  </a:p>
                </p:txBody>
              </p:sp>
              <p:sp>
                <p:nvSpPr>
                  <p:cNvPr id="106" name="Rounded Rectangle 105">
                    <a:extLst>
                      <a:ext uri="{FF2B5EF4-FFF2-40B4-BE49-F238E27FC236}">
                        <a16:creationId xmlns:a16="http://schemas.microsoft.com/office/drawing/2014/main" id="{48FE3FE9-67DB-E349-90EE-311DCF54F751}"/>
                      </a:ext>
                    </a:extLst>
                  </p:cNvPr>
                  <p:cNvSpPr/>
                  <p:nvPr/>
                </p:nvSpPr>
                <p:spPr>
                  <a:xfrm>
                    <a:off x="3529730" y="2499947"/>
                    <a:ext cx="1042268" cy="2461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Daemons</a:t>
                    </a:r>
                    <a:endParaRPr lang="root" dirty="0"/>
                  </a:p>
                </p:txBody>
              </p:sp>
              <p:sp>
                <p:nvSpPr>
                  <p:cNvPr id="107" name="Rounded Rectangle 106">
                    <a:extLst>
                      <a:ext uri="{FF2B5EF4-FFF2-40B4-BE49-F238E27FC236}">
                        <a16:creationId xmlns:a16="http://schemas.microsoft.com/office/drawing/2014/main" id="{2D4F3D01-A296-0E4B-A44B-3CC19272FC21}"/>
                      </a:ext>
                    </a:extLst>
                  </p:cNvPr>
                  <p:cNvSpPr/>
                  <p:nvPr/>
                </p:nvSpPr>
                <p:spPr>
                  <a:xfrm>
                    <a:off x="3529730" y="2203940"/>
                    <a:ext cx="1042268" cy="2461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root" sz="1200" dirty="0"/>
                      <a:t>Tools\Apps</a:t>
                    </a:r>
                    <a:endParaRPr lang="root" dirty="0"/>
                  </a:p>
                </p:txBody>
              </p:sp>
            </p:grpSp>
          </p:grpSp>
        </p:grpSp>
        <p:sp>
          <p:nvSpPr>
            <p:cNvPr id="111" name="Rounded Rectangle 110">
              <a:extLst>
                <a:ext uri="{FF2B5EF4-FFF2-40B4-BE49-F238E27FC236}">
                  <a16:creationId xmlns:a16="http://schemas.microsoft.com/office/drawing/2014/main" id="{7C103895-18EA-874A-9A95-128A62BA172B}"/>
                </a:ext>
              </a:extLst>
            </p:cNvPr>
            <p:cNvSpPr/>
            <p:nvPr/>
          </p:nvSpPr>
          <p:spPr>
            <a:xfrm>
              <a:off x="-1616615" y="-205472"/>
              <a:ext cx="819781" cy="375290"/>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rtl="0"/>
              <a:r>
                <a:rPr lang="root" sz="1200" dirty="0"/>
                <a:t>User APP</a:t>
              </a:r>
            </a:p>
          </p:txBody>
        </p:sp>
      </p:grpSp>
      <p:grpSp>
        <p:nvGrpSpPr>
          <p:cNvPr id="149" name="Group 148">
            <a:extLst>
              <a:ext uri="{FF2B5EF4-FFF2-40B4-BE49-F238E27FC236}">
                <a16:creationId xmlns:a16="http://schemas.microsoft.com/office/drawing/2014/main" id="{3861AC08-FB8C-5240-9714-731715891A5D}"/>
              </a:ext>
            </a:extLst>
          </p:cNvPr>
          <p:cNvGrpSpPr/>
          <p:nvPr/>
        </p:nvGrpSpPr>
        <p:grpSpPr>
          <a:xfrm>
            <a:off x="1714735" y="1749149"/>
            <a:ext cx="1111202" cy="3404249"/>
            <a:chOff x="2048733" y="1713448"/>
            <a:chExt cx="1111202" cy="3404249"/>
          </a:xfrm>
        </p:grpSpPr>
        <p:pic>
          <p:nvPicPr>
            <p:cNvPr id="147" name="Picture 146">
              <a:extLst>
                <a:ext uri="{FF2B5EF4-FFF2-40B4-BE49-F238E27FC236}">
                  <a16:creationId xmlns:a16="http://schemas.microsoft.com/office/drawing/2014/main" id="{0490CDCA-DEB0-6146-A620-CA47E2CADCFA}"/>
                </a:ext>
              </a:extLst>
            </p:cNvPr>
            <p:cNvPicPr>
              <a:picLocks noChangeAspect="1"/>
            </p:cNvPicPr>
            <p:nvPr/>
          </p:nvPicPr>
          <p:blipFill>
            <a:blip r:embed="rId3"/>
            <a:stretch>
              <a:fillRect/>
            </a:stretch>
          </p:blipFill>
          <p:spPr>
            <a:xfrm>
              <a:off x="2102819" y="1713448"/>
              <a:ext cx="1019639" cy="2738885"/>
            </a:xfrm>
            <a:prstGeom prst="rect">
              <a:avLst/>
            </a:prstGeom>
          </p:spPr>
        </p:pic>
        <p:sp>
          <p:nvSpPr>
            <p:cNvPr id="148" name="TextBox 147">
              <a:extLst>
                <a:ext uri="{FF2B5EF4-FFF2-40B4-BE49-F238E27FC236}">
                  <a16:creationId xmlns:a16="http://schemas.microsoft.com/office/drawing/2014/main" id="{2C051F06-F9FB-8142-AF38-0CF27B326E05}"/>
                </a:ext>
              </a:extLst>
            </p:cNvPr>
            <p:cNvSpPr txBox="1"/>
            <p:nvPr/>
          </p:nvSpPr>
          <p:spPr>
            <a:xfrm>
              <a:off x="2048733" y="4471366"/>
              <a:ext cx="1111202" cy="646331"/>
            </a:xfrm>
            <a:prstGeom prst="rect">
              <a:avLst/>
            </a:prstGeom>
            <a:noFill/>
          </p:spPr>
          <p:txBody>
            <a:bodyPr wrap="none" rtlCol="0">
              <a:spAutoFit/>
            </a:bodyPr>
            <a:lstStyle/>
            <a:p>
              <a:pPr marL="0" algn="ctr" defTabSz="914400" rtl="0" eaLnBrk="1" latinLnBrk="0" hangingPunct="1"/>
              <a:r>
                <a:rPr lang="root" dirty="0"/>
                <a:t>FW Based</a:t>
              </a:r>
              <a:br>
                <a:rPr lang="root" dirty="0"/>
              </a:br>
              <a:r>
                <a:rPr lang="root" dirty="0"/>
                <a:t> Apps</a:t>
              </a:r>
            </a:p>
          </p:txBody>
        </p:sp>
      </p:grpSp>
      <p:pic>
        <p:nvPicPr>
          <p:cNvPr id="150" name="Picture 149">
            <a:extLst>
              <a:ext uri="{FF2B5EF4-FFF2-40B4-BE49-F238E27FC236}">
                <a16:creationId xmlns:a16="http://schemas.microsoft.com/office/drawing/2014/main" id="{CD894A34-DFCE-B64A-BE8C-464F9B134348}"/>
              </a:ext>
            </a:extLst>
          </p:cNvPr>
          <p:cNvPicPr>
            <a:picLocks noChangeAspect="1"/>
          </p:cNvPicPr>
          <p:nvPr/>
        </p:nvPicPr>
        <p:blipFill>
          <a:blip r:embed="rId4"/>
          <a:stretch>
            <a:fillRect/>
          </a:stretch>
        </p:blipFill>
        <p:spPr>
          <a:xfrm>
            <a:off x="2953754" y="2480211"/>
            <a:ext cx="4568135" cy="2007823"/>
          </a:xfrm>
          <a:prstGeom prst="rect">
            <a:avLst/>
          </a:prstGeom>
        </p:spPr>
      </p:pic>
      <p:sp>
        <p:nvSpPr>
          <p:cNvPr id="151" name="Rectangle 150">
            <a:extLst>
              <a:ext uri="{FF2B5EF4-FFF2-40B4-BE49-F238E27FC236}">
                <a16:creationId xmlns:a16="http://schemas.microsoft.com/office/drawing/2014/main" id="{FDB724CE-4F55-BF45-81EE-FF7E75B95C72}"/>
              </a:ext>
            </a:extLst>
          </p:cNvPr>
          <p:cNvSpPr/>
          <p:nvPr/>
        </p:nvSpPr>
        <p:spPr>
          <a:xfrm>
            <a:off x="2965211" y="2289336"/>
            <a:ext cx="3119940" cy="2562051"/>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algn="ctr" defTabSz="914400" rtl="0" eaLnBrk="1" latinLnBrk="0" hangingPunct="1"/>
            <a:r>
              <a:rPr lang="root" dirty="0">
                <a:solidFill>
                  <a:schemeClr val="tx1"/>
                </a:solidFill>
              </a:rPr>
              <a:t>Virtualization</a:t>
            </a:r>
          </a:p>
        </p:txBody>
      </p:sp>
      <p:sp>
        <p:nvSpPr>
          <p:cNvPr id="152" name="TextBox 151">
            <a:extLst>
              <a:ext uri="{FF2B5EF4-FFF2-40B4-BE49-F238E27FC236}">
                <a16:creationId xmlns:a16="http://schemas.microsoft.com/office/drawing/2014/main" id="{7C5DFFF6-8AFD-0B42-AA16-74ACF59CED7A}"/>
              </a:ext>
            </a:extLst>
          </p:cNvPr>
          <p:cNvSpPr txBox="1"/>
          <p:nvPr/>
        </p:nvSpPr>
        <p:spPr>
          <a:xfrm>
            <a:off x="681143" y="5586281"/>
            <a:ext cx="4568135" cy="646331"/>
          </a:xfrm>
          <a:prstGeom prst="rect">
            <a:avLst/>
          </a:prstGeom>
          <a:noFill/>
        </p:spPr>
        <p:txBody>
          <a:bodyPr wrap="square" rtlCol="0">
            <a:spAutoFit/>
          </a:bodyPr>
          <a:lstStyle/>
          <a:p>
            <a:pPr marL="0" algn="l" defTabSz="914400" rtl="0" eaLnBrk="1" latinLnBrk="0" hangingPunct="1"/>
            <a:r>
              <a:rPr lang="root" dirty="0"/>
              <a:t>See how the Org. is saving his money on it’s Application Operations?</a:t>
            </a:r>
          </a:p>
        </p:txBody>
      </p:sp>
    </p:spTree>
    <p:extLst>
      <p:ext uri="{BB962C8B-B14F-4D97-AF65-F5344CB8AC3E}">
        <p14:creationId xmlns:p14="http://schemas.microsoft.com/office/powerpoint/2010/main" val="32440247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95ED43A-00E2-C640-ABCA-96EC7FB949C6}"/>
              </a:ext>
            </a:extLst>
          </p:cNvPr>
          <p:cNvSpPr/>
          <p:nvPr/>
        </p:nvSpPr>
        <p:spPr>
          <a:xfrm>
            <a:off x="198532" y="1055049"/>
            <a:ext cx="2326342" cy="369332"/>
          </a:xfrm>
          <a:prstGeom prst="rect">
            <a:avLst/>
          </a:prstGeom>
        </p:spPr>
        <p:txBody>
          <a:bodyPr wrap="none">
            <a:spAutoFit/>
          </a:bodyPr>
          <a:lstStyle/>
          <a:p>
            <a:pPr algn="l" rtl="0"/>
            <a:r>
              <a:rPr lang="en-US" dirty="0"/>
              <a:t>Containers Advantages</a:t>
            </a:r>
            <a:endParaRPr lang="root" b="1" u="sng" dirty="0"/>
          </a:p>
        </p:txBody>
      </p:sp>
      <p:sp>
        <p:nvSpPr>
          <p:cNvPr id="4" name="Rectangle 3">
            <a:extLst>
              <a:ext uri="{FF2B5EF4-FFF2-40B4-BE49-F238E27FC236}">
                <a16:creationId xmlns:a16="http://schemas.microsoft.com/office/drawing/2014/main" id="{6CC7F993-276D-6643-9B4D-719240C07A84}"/>
              </a:ext>
            </a:extLst>
          </p:cNvPr>
          <p:cNvSpPr/>
          <p:nvPr/>
        </p:nvSpPr>
        <p:spPr>
          <a:xfrm>
            <a:off x="574766" y="1582673"/>
            <a:ext cx="4572000" cy="2862322"/>
          </a:xfrm>
          <a:prstGeom prst="rect">
            <a:avLst/>
          </a:prstGeom>
        </p:spPr>
        <p:txBody>
          <a:bodyPr>
            <a:spAutoFit/>
          </a:bodyPr>
          <a:lstStyle/>
          <a:p>
            <a:pPr marL="285750" lvl="0" indent="-285750" algn="l" rtl="0">
              <a:buFont typeface="Arial" panose="020B0604020202020204" pitchFamily="34" charset="0"/>
              <a:buChar char="•"/>
            </a:pPr>
            <a:r>
              <a:rPr lang="en-US" dirty="0"/>
              <a:t>Enables Quicker Time-To-Market of the application </a:t>
            </a:r>
          </a:p>
          <a:p>
            <a:pPr marL="285750" lvl="0" indent="-285750" algn="l" rtl="0">
              <a:buFont typeface="Arial" panose="020B0604020202020204" pitchFamily="34" charset="0"/>
              <a:buChar char="•"/>
            </a:pPr>
            <a:r>
              <a:rPr lang="en-US" dirty="0"/>
              <a:t>Insures Proper Application deployment (no more libs conflicts for the applications) </a:t>
            </a:r>
          </a:p>
          <a:p>
            <a:pPr marL="285750" lvl="0" indent="-285750" algn="l" rtl="0">
              <a:buFont typeface="Arial" panose="020B0604020202020204" pitchFamily="34" charset="0"/>
              <a:buChar char="•"/>
            </a:pPr>
            <a:r>
              <a:rPr lang="en-US" dirty="0"/>
              <a:t>Ensures application Execution isolation</a:t>
            </a:r>
          </a:p>
          <a:p>
            <a:pPr marL="285750" lvl="0" indent="-285750" algn="l" rtl="0">
              <a:buFont typeface="Arial" panose="020B0604020202020204" pitchFamily="34" charset="0"/>
              <a:buChar char="•"/>
            </a:pPr>
            <a:r>
              <a:rPr lang="en-US" dirty="0"/>
              <a:t>Simplifies Application Operation (Deployment and Development)</a:t>
            </a:r>
          </a:p>
          <a:p>
            <a:pPr marL="285750" lvl="0" indent="-285750" algn="l" rtl="0">
              <a:buFont typeface="Arial" panose="020B0604020202020204" pitchFamily="34" charset="0"/>
              <a:buChar char="•"/>
            </a:pPr>
            <a:r>
              <a:rPr lang="en-US" dirty="0"/>
              <a:t>Enables Developers not to be depended on IT\OPS</a:t>
            </a:r>
          </a:p>
          <a:p>
            <a:pPr marL="285750" lvl="0" indent="-285750" algn="l" rtl="0">
              <a:buFont typeface="Arial" panose="020B0604020202020204" pitchFamily="34" charset="0"/>
              <a:buChar char="•"/>
            </a:pPr>
            <a:r>
              <a:rPr lang="en-US" dirty="0"/>
              <a:t>Enables more resilient operations</a:t>
            </a:r>
          </a:p>
        </p:txBody>
      </p:sp>
    </p:spTree>
    <p:extLst>
      <p:ext uri="{BB962C8B-B14F-4D97-AF65-F5344CB8AC3E}">
        <p14:creationId xmlns:p14="http://schemas.microsoft.com/office/powerpoint/2010/main" val="39604701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95ED43A-00E2-C640-ABCA-96EC7FB949C6}"/>
              </a:ext>
            </a:extLst>
          </p:cNvPr>
          <p:cNvSpPr/>
          <p:nvPr/>
        </p:nvSpPr>
        <p:spPr>
          <a:xfrm>
            <a:off x="198532" y="1055049"/>
            <a:ext cx="1742400" cy="369332"/>
          </a:xfrm>
          <a:prstGeom prst="rect">
            <a:avLst/>
          </a:prstGeom>
        </p:spPr>
        <p:txBody>
          <a:bodyPr wrap="none">
            <a:spAutoFit/>
          </a:bodyPr>
          <a:lstStyle/>
          <a:p>
            <a:pPr algn="l" rtl="0"/>
            <a:r>
              <a:rPr lang="en-US" b="1" u="sng" dirty="0"/>
              <a:t>What Is Docker?</a:t>
            </a:r>
            <a:endParaRPr lang="root" b="1" u="sng" dirty="0"/>
          </a:p>
        </p:txBody>
      </p:sp>
      <p:sp>
        <p:nvSpPr>
          <p:cNvPr id="4" name="Rectangle 3">
            <a:extLst>
              <a:ext uri="{FF2B5EF4-FFF2-40B4-BE49-F238E27FC236}">
                <a16:creationId xmlns:a16="http://schemas.microsoft.com/office/drawing/2014/main" id="{6CC7F993-276D-6643-9B4D-719240C07A84}"/>
              </a:ext>
            </a:extLst>
          </p:cNvPr>
          <p:cNvSpPr/>
          <p:nvPr/>
        </p:nvSpPr>
        <p:spPr>
          <a:xfrm>
            <a:off x="1069731" y="1859339"/>
            <a:ext cx="6456483" cy="2585323"/>
          </a:xfrm>
          <a:prstGeom prst="rect">
            <a:avLst/>
          </a:prstGeom>
        </p:spPr>
        <p:txBody>
          <a:bodyPr wrap="square">
            <a:spAutoFit/>
          </a:bodyPr>
          <a:lstStyle/>
          <a:p>
            <a:pPr marL="285750" lvl="0" indent="-285750" algn="l" rtl="0">
              <a:buFont typeface="Arial" panose="020B0604020202020204" pitchFamily="34" charset="0"/>
              <a:buChar char="•"/>
            </a:pPr>
            <a:r>
              <a:rPr lang="en-US" b="1" dirty="0"/>
              <a:t>Docker</a:t>
            </a:r>
            <a:r>
              <a:rPr lang="en-US" dirty="0"/>
              <a:t> is a set of </a:t>
            </a:r>
            <a:r>
              <a:rPr lang="en-US" dirty="0">
                <a:hlinkClick r:id="rId2" tooltip="Platform as a service"/>
              </a:rPr>
              <a:t>platform as a service</a:t>
            </a:r>
            <a:r>
              <a:rPr lang="en-US" dirty="0"/>
              <a:t> (PaaS) products that use </a:t>
            </a:r>
            <a:r>
              <a:rPr lang="en-US" dirty="0">
                <a:hlinkClick r:id="rId3" tooltip="OS-level virtualization"/>
              </a:rPr>
              <a:t>OS-level virtualization</a:t>
            </a:r>
            <a:r>
              <a:rPr lang="en-US" dirty="0"/>
              <a:t> to deliver software in packages called </a:t>
            </a:r>
            <a:r>
              <a:rPr lang="en-US" dirty="0">
                <a:hlinkClick r:id="rId3" tooltip="OS-level virtualization"/>
              </a:rPr>
              <a:t>containers</a:t>
            </a:r>
            <a:r>
              <a:rPr lang="en-US" dirty="0"/>
              <a:t>.</a:t>
            </a:r>
            <a:r>
              <a:rPr lang="en-US" baseline="30000" dirty="0">
                <a:hlinkClick r:id="rId4"/>
              </a:rPr>
              <a:t>[6]</a:t>
            </a:r>
            <a:r>
              <a:rPr lang="en-US" dirty="0"/>
              <a:t> Containers are isolated from one another and bundle their own software, </a:t>
            </a:r>
            <a:r>
              <a:rPr lang="en-US" dirty="0">
                <a:hlinkClick r:id="rId5" tooltip="Library (computing)"/>
              </a:rPr>
              <a:t>libraries</a:t>
            </a:r>
            <a:r>
              <a:rPr lang="en-US" dirty="0"/>
              <a:t> and configuration files; they can communicate with each other through well-defined channels.</a:t>
            </a:r>
            <a:r>
              <a:rPr lang="en-US" baseline="30000" dirty="0">
                <a:hlinkClick r:id="rId6"/>
              </a:rPr>
              <a:t>[7]</a:t>
            </a:r>
            <a:r>
              <a:rPr lang="en-US" dirty="0"/>
              <a:t> All containers are run by a single </a:t>
            </a:r>
            <a:r>
              <a:rPr lang="en-US" dirty="0">
                <a:hlinkClick r:id="rId7" tooltip="Kernel (operating system)"/>
              </a:rPr>
              <a:t>operating-system kernel</a:t>
            </a:r>
            <a:r>
              <a:rPr lang="en-US" dirty="0"/>
              <a:t> and are thus more lightweight than </a:t>
            </a:r>
            <a:r>
              <a:rPr lang="en-US" dirty="0">
                <a:hlinkClick r:id="rId8" tooltip="Virtual machine"/>
              </a:rPr>
              <a:t>virtual machines</a:t>
            </a:r>
            <a:r>
              <a:rPr lang="en-US" dirty="0"/>
              <a:t>.</a:t>
            </a:r>
            <a:r>
              <a:rPr lang="en-US" baseline="30000" dirty="0">
                <a:hlinkClick r:id="rId9"/>
              </a:rPr>
              <a:t>[8]</a:t>
            </a:r>
            <a:endParaRPr lang="en-US" baseline="30000" dirty="0"/>
          </a:p>
          <a:p>
            <a:pPr marL="285750" lvl="0" indent="-285750" algn="l" rtl="0">
              <a:buFont typeface="Arial" panose="020B0604020202020204" pitchFamily="34" charset="0"/>
              <a:buChar char="•"/>
            </a:pPr>
            <a:r>
              <a:rPr lang="en-US" dirty="0"/>
              <a:t>Docker is an Implementation of the “Application Containers” concept</a:t>
            </a:r>
          </a:p>
        </p:txBody>
      </p:sp>
    </p:spTree>
    <p:extLst>
      <p:ext uri="{BB962C8B-B14F-4D97-AF65-F5344CB8AC3E}">
        <p14:creationId xmlns:p14="http://schemas.microsoft.com/office/powerpoint/2010/main" val="3628877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95ED43A-00E2-C640-ABCA-96EC7FB949C6}"/>
              </a:ext>
            </a:extLst>
          </p:cNvPr>
          <p:cNvSpPr/>
          <p:nvPr/>
        </p:nvSpPr>
        <p:spPr>
          <a:xfrm>
            <a:off x="198532" y="1055049"/>
            <a:ext cx="3183692" cy="369332"/>
          </a:xfrm>
          <a:prstGeom prst="rect">
            <a:avLst/>
          </a:prstGeom>
        </p:spPr>
        <p:txBody>
          <a:bodyPr wrap="none">
            <a:spAutoFit/>
          </a:bodyPr>
          <a:lstStyle/>
          <a:p>
            <a:pPr algn="l" rtl="0"/>
            <a:r>
              <a:rPr lang="root" b="1" u="sng" dirty="0"/>
              <a:t>Application </a:t>
            </a:r>
            <a:r>
              <a:rPr lang="en-US" b="1" u="sng" dirty="0"/>
              <a:t>distribution History</a:t>
            </a:r>
            <a:endParaRPr lang="root" b="1" u="sng" dirty="0"/>
          </a:p>
        </p:txBody>
      </p:sp>
      <p:sp>
        <p:nvSpPr>
          <p:cNvPr id="4" name="Rectangle 3">
            <a:extLst>
              <a:ext uri="{FF2B5EF4-FFF2-40B4-BE49-F238E27FC236}">
                <a16:creationId xmlns:a16="http://schemas.microsoft.com/office/drawing/2014/main" id="{6CC7F993-276D-6643-9B4D-719240C07A84}"/>
              </a:ext>
            </a:extLst>
          </p:cNvPr>
          <p:cNvSpPr/>
          <p:nvPr/>
        </p:nvSpPr>
        <p:spPr>
          <a:xfrm>
            <a:off x="2286000" y="2967335"/>
            <a:ext cx="4572000" cy="923330"/>
          </a:xfrm>
          <a:prstGeom prst="rect">
            <a:avLst/>
          </a:prstGeom>
        </p:spPr>
        <p:txBody>
          <a:bodyPr>
            <a:spAutoFit/>
          </a:bodyPr>
          <a:lstStyle/>
          <a:p>
            <a:pPr marL="285750" lvl="0" indent="-285750" algn="l" rtl="0">
              <a:buFont typeface="Arial" panose="020B0604020202020204" pitchFamily="34" charset="0"/>
              <a:buChar char="•"/>
            </a:pPr>
            <a:r>
              <a:rPr lang="en-US" dirty="0"/>
              <a:t>What is it Docker?</a:t>
            </a:r>
          </a:p>
          <a:p>
            <a:pPr marL="285750" lvl="0" indent="-285750" algn="l" rtl="0">
              <a:buFont typeface="Arial" panose="020B0604020202020204" pitchFamily="34" charset="0"/>
              <a:buChar char="•"/>
            </a:pPr>
            <a:r>
              <a:rPr lang="en-US" dirty="0"/>
              <a:t>Reviewed the root concept of containers</a:t>
            </a:r>
          </a:p>
          <a:p>
            <a:pPr marL="285750" lvl="0" indent="-285750" algn="l" rtl="0">
              <a:buFont typeface="Arial" panose="020B0604020202020204" pitchFamily="34" charset="0"/>
              <a:buChar char="•"/>
            </a:pPr>
            <a:r>
              <a:rPr lang="en-US" dirty="0"/>
              <a:t>The need 	</a:t>
            </a:r>
          </a:p>
        </p:txBody>
      </p:sp>
    </p:spTree>
    <p:extLst>
      <p:ext uri="{BB962C8B-B14F-4D97-AF65-F5344CB8AC3E}">
        <p14:creationId xmlns:p14="http://schemas.microsoft.com/office/powerpoint/2010/main" val="24143630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4FE2E-6E4D-524E-8091-0C3552C85882}"/>
              </a:ext>
            </a:extLst>
          </p:cNvPr>
          <p:cNvSpPr>
            <a:spLocks noGrp="1"/>
          </p:cNvSpPr>
          <p:nvPr>
            <p:ph type="title"/>
          </p:nvPr>
        </p:nvSpPr>
        <p:spPr>
          <a:xfrm>
            <a:off x="1033599" y="2766218"/>
            <a:ext cx="7886700" cy="1325563"/>
          </a:xfrm>
        </p:spPr>
        <p:txBody>
          <a:bodyPr/>
          <a:lstStyle/>
          <a:p>
            <a:pPr algn="l" defTabSz="914400" rtl="0" eaLnBrk="1" latinLnBrk="0" hangingPunct="1">
              <a:lnSpc>
                <a:spcPct val="90000"/>
              </a:lnSpc>
              <a:spcBef>
                <a:spcPct val="0"/>
              </a:spcBef>
              <a:buNone/>
            </a:pPr>
            <a:r>
              <a:rPr lang="root" dirty="0"/>
              <a:t>Docker Intro</a:t>
            </a:r>
          </a:p>
        </p:txBody>
      </p:sp>
    </p:spTree>
    <p:extLst>
      <p:ext uri="{BB962C8B-B14F-4D97-AF65-F5344CB8AC3E}">
        <p14:creationId xmlns:p14="http://schemas.microsoft.com/office/powerpoint/2010/main" val="1244719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4CAE601-A693-7245-8186-E395C2CF63A5}"/>
              </a:ext>
            </a:extLst>
          </p:cNvPr>
          <p:cNvSpPr/>
          <p:nvPr/>
        </p:nvSpPr>
        <p:spPr>
          <a:xfrm>
            <a:off x="307021" y="1119200"/>
            <a:ext cx="1790490" cy="369332"/>
          </a:xfrm>
          <a:prstGeom prst="rect">
            <a:avLst/>
          </a:prstGeom>
        </p:spPr>
        <p:txBody>
          <a:bodyPr wrap="none">
            <a:spAutoFit/>
          </a:bodyPr>
          <a:lstStyle/>
          <a:p>
            <a:pPr algn="l" rtl="0"/>
            <a:r>
              <a:rPr lang="en-US" b="1" dirty="0">
                <a:solidFill>
                  <a:srgbClr val="5E5E5E"/>
                </a:solidFill>
                <a:latin typeface="Calibri" panose="020F0502020204030204" pitchFamily="34" charset="0"/>
              </a:rPr>
              <a:t>What is Docker? </a:t>
            </a:r>
            <a:endParaRPr lang="en-US" dirty="0">
              <a:effectLst/>
            </a:endParaRPr>
          </a:p>
        </p:txBody>
      </p:sp>
      <p:sp>
        <p:nvSpPr>
          <p:cNvPr id="4" name="Rectangle 3">
            <a:extLst>
              <a:ext uri="{FF2B5EF4-FFF2-40B4-BE49-F238E27FC236}">
                <a16:creationId xmlns:a16="http://schemas.microsoft.com/office/drawing/2014/main" id="{43AB64D5-BA24-BC4F-8DB4-E4AB76499099}"/>
              </a:ext>
            </a:extLst>
          </p:cNvPr>
          <p:cNvSpPr/>
          <p:nvPr/>
        </p:nvSpPr>
        <p:spPr>
          <a:xfrm>
            <a:off x="646312" y="1903400"/>
            <a:ext cx="6477000" cy="1477328"/>
          </a:xfrm>
          <a:prstGeom prst="rect">
            <a:avLst/>
          </a:prstGeom>
        </p:spPr>
        <p:txBody>
          <a:bodyPr wrap="square">
            <a:spAutoFit/>
          </a:bodyPr>
          <a:lstStyle/>
          <a:p>
            <a:pPr algn="l" rtl="0"/>
            <a:r>
              <a:rPr lang="en-US" dirty="0"/>
              <a:t>Docker is an open-source project that automates the deployment</a:t>
            </a:r>
            <a:br>
              <a:rPr lang="en-US" dirty="0"/>
            </a:br>
            <a:r>
              <a:rPr lang="en-US" dirty="0"/>
              <a:t>of applications inside software containers, by providing an additional layer of abstraction and automation of operating system–level virtualization on Linux </a:t>
            </a:r>
            <a:endParaRPr lang="en-US" sz="1600" dirty="0"/>
          </a:p>
          <a:p>
            <a:pPr algn="l" rtl="0"/>
            <a:endParaRPr lang="en-US" dirty="0">
              <a:effectLst/>
            </a:endParaRPr>
          </a:p>
        </p:txBody>
      </p:sp>
    </p:spTree>
    <p:extLst>
      <p:ext uri="{BB962C8B-B14F-4D97-AF65-F5344CB8AC3E}">
        <p14:creationId xmlns:p14="http://schemas.microsoft.com/office/powerpoint/2010/main" val="21096432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DA36D01-7D44-A64D-82F6-B62BEB559838}"/>
              </a:ext>
            </a:extLst>
          </p:cNvPr>
          <p:cNvSpPr/>
          <p:nvPr/>
        </p:nvSpPr>
        <p:spPr>
          <a:xfrm>
            <a:off x="172083" y="1085334"/>
            <a:ext cx="3618235" cy="369332"/>
          </a:xfrm>
          <a:prstGeom prst="rect">
            <a:avLst/>
          </a:prstGeom>
        </p:spPr>
        <p:txBody>
          <a:bodyPr wrap="none">
            <a:spAutoFit/>
          </a:bodyPr>
          <a:lstStyle/>
          <a:p>
            <a:r>
              <a:rPr lang="en-US" dirty="0">
                <a:latin typeface="Calibri Light" panose="020F0302020204030204" pitchFamily="34" charset="0"/>
              </a:rPr>
              <a:t>What’s the Buzz Around Containers? </a:t>
            </a:r>
            <a:endParaRPr lang="en-US" dirty="0">
              <a:effectLst/>
            </a:endParaRPr>
          </a:p>
        </p:txBody>
      </p:sp>
      <p:sp>
        <p:nvSpPr>
          <p:cNvPr id="3" name="Rectangle 2">
            <a:extLst>
              <a:ext uri="{FF2B5EF4-FFF2-40B4-BE49-F238E27FC236}">
                <a16:creationId xmlns:a16="http://schemas.microsoft.com/office/drawing/2014/main" id="{AF48408F-2CD2-CE49-89DB-AEB53A2C3062}"/>
              </a:ext>
            </a:extLst>
          </p:cNvPr>
          <p:cNvSpPr/>
          <p:nvPr/>
        </p:nvSpPr>
        <p:spPr>
          <a:xfrm>
            <a:off x="905933" y="1665407"/>
            <a:ext cx="6900334" cy="2431435"/>
          </a:xfrm>
          <a:prstGeom prst="rect">
            <a:avLst/>
          </a:prstGeom>
        </p:spPr>
        <p:txBody>
          <a:bodyPr wrap="square">
            <a:spAutoFit/>
          </a:bodyPr>
          <a:lstStyle/>
          <a:p>
            <a:pPr algn="l" rtl="0"/>
            <a:r>
              <a:rPr lang="en-US" sz="2000" dirty="0">
                <a:solidFill>
                  <a:srgbClr val="3F3F3F"/>
                </a:solidFill>
                <a:latin typeface="Calibri" panose="020F0502020204030204" pitchFamily="34" charset="0"/>
              </a:rPr>
              <a:t>The software industry has changed dramatically </a:t>
            </a:r>
            <a:endParaRPr lang="en-US" sz="2000" dirty="0">
              <a:solidFill>
                <a:srgbClr val="FF0000"/>
              </a:solidFill>
              <a:latin typeface="Arial" panose="020B0604020202020204" pitchFamily="34" charset="0"/>
            </a:endParaRPr>
          </a:p>
          <a:p>
            <a:pPr algn="l" rtl="0"/>
            <a:r>
              <a:rPr lang="en-US" sz="2000" dirty="0">
                <a:solidFill>
                  <a:srgbClr val="FF0000"/>
                </a:solidFill>
                <a:latin typeface="Arial" panose="020B0604020202020204" pitchFamily="34" charset="0"/>
              </a:rPr>
              <a:t>• </a:t>
            </a:r>
            <a:r>
              <a:rPr lang="en-US" sz="2000" dirty="0">
                <a:solidFill>
                  <a:srgbClr val="3F3F3F"/>
                </a:solidFill>
                <a:latin typeface="Calibri" panose="020F0502020204030204" pitchFamily="34" charset="0"/>
              </a:rPr>
              <a:t>5-10 years ago:</a:t>
            </a:r>
            <a:br>
              <a:rPr lang="en-US" sz="2000" dirty="0">
                <a:solidFill>
                  <a:srgbClr val="3F3F3F"/>
                </a:solidFill>
                <a:latin typeface="Calibri" panose="020F0502020204030204" pitchFamily="34" charset="0"/>
              </a:rPr>
            </a:br>
            <a:r>
              <a:rPr lang="en-US" dirty="0">
                <a:solidFill>
                  <a:srgbClr val="FF0000"/>
                </a:solidFill>
                <a:latin typeface="Arial" panose="020B0604020202020204" pitchFamily="34" charset="0"/>
              </a:rPr>
              <a:t>• </a:t>
            </a:r>
            <a:r>
              <a:rPr lang="en-US" dirty="0">
                <a:solidFill>
                  <a:srgbClr val="3F3F3F"/>
                </a:solidFill>
                <a:latin typeface="Calibri" panose="020F0502020204030204" pitchFamily="34" charset="0"/>
              </a:rPr>
              <a:t>Monolithic applications</a:t>
            </a:r>
            <a:br>
              <a:rPr lang="en-US" dirty="0">
                <a:solidFill>
                  <a:srgbClr val="3F3F3F"/>
                </a:solidFill>
                <a:latin typeface="Calibri" panose="020F0502020204030204" pitchFamily="34" charset="0"/>
              </a:rPr>
            </a:br>
            <a:r>
              <a:rPr lang="en-US" dirty="0">
                <a:solidFill>
                  <a:srgbClr val="FF0000"/>
                </a:solidFill>
                <a:latin typeface="Arial" panose="020B0604020202020204" pitchFamily="34" charset="0"/>
              </a:rPr>
              <a:t>• </a:t>
            </a:r>
            <a:r>
              <a:rPr lang="en-US" dirty="0">
                <a:solidFill>
                  <a:srgbClr val="3F3F3F"/>
                </a:solidFill>
                <a:latin typeface="Calibri" panose="020F0502020204030204" pitchFamily="34" charset="0"/>
              </a:rPr>
              <a:t>Long development cycles </a:t>
            </a:r>
            <a:r>
              <a:rPr lang="en-US" dirty="0">
                <a:solidFill>
                  <a:srgbClr val="FF0000"/>
                </a:solidFill>
                <a:latin typeface="Arial" panose="020B0604020202020204" pitchFamily="34" charset="0"/>
              </a:rPr>
              <a:t>• </a:t>
            </a:r>
            <a:r>
              <a:rPr lang="en-US" dirty="0">
                <a:solidFill>
                  <a:srgbClr val="3F3F3F"/>
                </a:solidFill>
                <a:latin typeface="Calibri" panose="020F0502020204030204" pitchFamily="34" charset="0"/>
              </a:rPr>
              <a:t>Slowly scaling up </a:t>
            </a:r>
            <a:endParaRPr lang="en-US" dirty="0"/>
          </a:p>
          <a:p>
            <a:pPr algn="l" rtl="0"/>
            <a:r>
              <a:rPr lang="en-US" sz="2000" dirty="0">
                <a:solidFill>
                  <a:srgbClr val="FF0000"/>
                </a:solidFill>
                <a:latin typeface="Arial" panose="020B0604020202020204" pitchFamily="34" charset="0"/>
              </a:rPr>
              <a:t>• </a:t>
            </a:r>
            <a:r>
              <a:rPr lang="en-US" sz="2000" dirty="0">
                <a:solidFill>
                  <a:srgbClr val="3F3F3F"/>
                </a:solidFill>
                <a:latin typeface="Calibri" panose="020F0502020204030204" pitchFamily="34" charset="0"/>
              </a:rPr>
              <a:t>Now:</a:t>
            </a:r>
            <a:br>
              <a:rPr lang="en-US" sz="2000" dirty="0">
                <a:solidFill>
                  <a:srgbClr val="3F3F3F"/>
                </a:solidFill>
                <a:latin typeface="Calibri" panose="020F0502020204030204" pitchFamily="34" charset="0"/>
              </a:rPr>
            </a:br>
            <a:r>
              <a:rPr lang="en-US" dirty="0">
                <a:solidFill>
                  <a:srgbClr val="FF0000"/>
                </a:solidFill>
                <a:latin typeface="Arial" panose="020B0604020202020204" pitchFamily="34" charset="0"/>
              </a:rPr>
              <a:t>• </a:t>
            </a:r>
            <a:r>
              <a:rPr lang="en-US" dirty="0">
                <a:solidFill>
                  <a:srgbClr val="3F3F3F"/>
                </a:solidFill>
                <a:latin typeface="Calibri" panose="020F0502020204030204" pitchFamily="34" charset="0"/>
              </a:rPr>
              <a:t>Decoupled services, Microservices </a:t>
            </a:r>
            <a:r>
              <a:rPr lang="en-US" dirty="0">
                <a:solidFill>
                  <a:srgbClr val="FF0000"/>
                </a:solidFill>
                <a:latin typeface="Arial" panose="020B0604020202020204" pitchFamily="34" charset="0"/>
              </a:rPr>
              <a:t>• </a:t>
            </a:r>
            <a:r>
              <a:rPr lang="en-US" dirty="0">
                <a:solidFill>
                  <a:srgbClr val="3F3F3F"/>
                </a:solidFill>
                <a:latin typeface="Calibri" panose="020F0502020204030204" pitchFamily="34" charset="0"/>
              </a:rPr>
              <a:t>Fast, iterative improvements</a:t>
            </a:r>
            <a:br>
              <a:rPr lang="en-US" dirty="0">
                <a:solidFill>
                  <a:srgbClr val="3F3F3F"/>
                </a:solidFill>
                <a:latin typeface="Calibri" panose="020F0502020204030204" pitchFamily="34" charset="0"/>
              </a:rPr>
            </a:br>
            <a:r>
              <a:rPr lang="en-US" dirty="0">
                <a:solidFill>
                  <a:srgbClr val="FF0000"/>
                </a:solidFill>
                <a:latin typeface="Arial" panose="020B0604020202020204" pitchFamily="34" charset="0"/>
              </a:rPr>
              <a:t>• </a:t>
            </a:r>
            <a:r>
              <a:rPr lang="en-US" dirty="0">
                <a:solidFill>
                  <a:srgbClr val="3F3F3F"/>
                </a:solidFill>
                <a:latin typeface="Calibri" panose="020F0502020204030204" pitchFamily="34" charset="0"/>
              </a:rPr>
              <a:t>Quickly scaling out </a:t>
            </a:r>
            <a:endParaRPr lang="en-US" dirty="0"/>
          </a:p>
          <a:p>
            <a:pPr algn="l" rtl="0"/>
            <a:r>
              <a:rPr lang="en-US" sz="2000" dirty="0">
                <a:solidFill>
                  <a:srgbClr val="FF0000"/>
                </a:solidFill>
                <a:latin typeface="Arial" panose="020B0604020202020204" pitchFamily="34" charset="0"/>
              </a:rPr>
              <a:t>• </a:t>
            </a:r>
            <a:r>
              <a:rPr lang="en-US" sz="2000" dirty="0">
                <a:solidFill>
                  <a:srgbClr val="3F3F3F"/>
                </a:solidFill>
                <a:latin typeface="Calibri" panose="020F0502020204030204" pitchFamily="34" charset="0"/>
              </a:rPr>
              <a:t>Google claims all of its services now run in containers `</a:t>
            </a:r>
            <a:endParaRPr lang="en-US" dirty="0">
              <a:effectLst/>
            </a:endParaRPr>
          </a:p>
        </p:txBody>
      </p:sp>
    </p:spTree>
    <p:extLst>
      <p:ext uri="{BB962C8B-B14F-4D97-AF65-F5344CB8AC3E}">
        <p14:creationId xmlns:p14="http://schemas.microsoft.com/office/powerpoint/2010/main" val="3510961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03A59D1-2026-A64E-9A4D-02269F2D49AE}"/>
              </a:ext>
            </a:extLst>
          </p:cNvPr>
          <p:cNvSpPr/>
          <p:nvPr/>
        </p:nvSpPr>
        <p:spPr>
          <a:xfrm>
            <a:off x="248590" y="966801"/>
            <a:ext cx="1992020" cy="369332"/>
          </a:xfrm>
          <a:prstGeom prst="rect">
            <a:avLst/>
          </a:prstGeom>
        </p:spPr>
        <p:txBody>
          <a:bodyPr wrap="none">
            <a:spAutoFit/>
          </a:bodyPr>
          <a:lstStyle/>
          <a:p>
            <a:r>
              <a:rPr lang="en-US" dirty="0">
                <a:latin typeface="Calibri Light" panose="020F0302020204030204" pitchFamily="34" charset="0"/>
              </a:rPr>
              <a:t>It’s All About CI/CD </a:t>
            </a:r>
            <a:endParaRPr lang="en-US" dirty="0">
              <a:effectLst/>
            </a:endParaRPr>
          </a:p>
        </p:txBody>
      </p:sp>
      <p:sp>
        <p:nvSpPr>
          <p:cNvPr id="3" name="Rectangle 2">
            <a:extLst>
              <a:ext uri="{FF2B5EF4-FFF2-40B4-BE49-F238E27FC236}">
                <a16:creationId xmlns:a16="http://schemas.microsoft.com/office/drawing/2014/main" id="{44F0EA09-2012-B34B-A91A-2CD3649C764D}"/>
              </a:ext>
            </a:extLst>
          </p:cNvPr>
          <p:cNvSpPr/>
          <p:nvPr/>
        </p:nvSpPr>
        <p:spPr>
          <a:xfrm>
            <a:off x="355599" y="1491609"/>
            <a:ext cx="7831667" cy="2585323"/>
          </a:xfrm>
          <a:prstGeom prst="rect">
            <a:avLst/>
          </a:prstGeom>
        </p:spPr>
        <p:txBody>
          <a:bodyPr wrap="square">
            <a:spAutoFit/>
          </a:bodyPr>
          <a:lstStyle/>
          <a:p>
            <a:pPr algn="l" rtl="0">
              <a:buFont typeface="Arial" panose="020B0604020202020204" pitchFamily="34" charset="0"/>
              <a:buChar char="•"/>
            </a:pPr>
            <a:r>
              <a:rPr lang="en-US" dirty="0">
                <a:solidFill>
                  <a:srgbClr val="3F3F3F"/>
                </a:solidFill>
                <a:latin typeface="Calibri" panose="020F0502020204030204" pitchFamily="34" charset="0"/>
              </a:rPr>
              <a:t>CI/CD: Continuous Integration and Continuous Deployment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We want to always integrate new things into our applications and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have a fast deployment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The challenge: development and deployment became complex: multiple stacks, multiple targets. Keeping everything in sync and deploying a reliable environment in short spans to production is hard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b="1" dirty="0">
                <a:solidFill>
                  <a:srgbClr val="3F3F3F"/>
                </a:solidFill>
                <a:latin typeface="Calibri" panose="020F0502020204030204" pitchFamily="34" charset="0"/>
              </a:rPr>
              <a:t>Docker Goal: </a:t>
            </a:r>
            <a:r>
              <a:rPr lang="en-US" b="1" dirty="0">
                <a:solidFill>
                  <a:srgbClr val="3F3F3F"/>
                </a:solidFill>
                <a:latin typeface="Calibri,Bold"/>
              </a:rPr>
              <a:t>Provide a uniformed wrapper around a software package: «Build, Ship and Run Any App, Anywhere» </a:t>
            </a:r>
            <a:endParaRPr lang="en-US" b="1"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Using Docker to achieve CI/CD is the most common usage for Docker today: </a:t>
            </a:r>
            <a:endParaRPr lang="en-US" dirty="0">
              <a:solidFill>
                <a:srgbClr val="FF0000"/>
              </a:solidFill>
              <a:latin typeface="Arial" panose="020B0604020202020204" pitchFamily="34" charset="0"/>
            </a:endParaRPr>
          </a:p>
        </p:txBody>
      </p:sp>
    </p:spTree>
    <p:extLst>
      <p:ext uri="{BB962C8B-B14F-4D97-AF65-F5344CB8AC3E}">
        <p14:creationId xmlns:p14="http://schemas.microsoft.com/office/powerpoint/2010/main" val="10757597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4CAE601-A693-7245-8186-E395C2CF63A5}"/>
              </a:ext>
            </a:extLst>
          </p:cNvPr>
          <p:cNvSpPr/>
          <p:nvPr/>
        </p:nvSpPr>
        <p:spPr>
          <a:xfrm>
            <a:off x="307021" y="1119200"/>
            <a:ext cx="1790490" cy="369332"/>
          </a:xfrm>
          <a:prstGeom prst="rect">
            <a:avLst/>
          </a:prstGeom>
        </p:spPr>
        <p:txBody>
          <a:bodyPr wrap="none">
            <a:spAutoFit/>
          </a:bodyPr>
          <a:lstStyle/>
          <a:p>
            <a:pPr algn="l" rtl="0"/>
            <a:r>
              <a:rPr lang="en-US" b="1" dirty="0">
                <a:solidFill>
                  <a:srgbClr val="5E5E5E"/>
                </a:solidFill>
                <a:latin typeface="Calibri" panose="020F0502020204030204" pitchFamily="34" charset="0"/>
              </a:rPr>
              <a:t>What is Docker? </a:t>
            </a:r>
            <a:endParaRPr lang="en-US" dirty="0">
              <a:effectLst/>
            </a:endParaRPr>
          </a:p>
        </p:txBody>
      </p:sp>
      <p:sp>
        <p:nvSpPr>
          <p:cNvPr id="3" name="Rectangle 2">
            <a:extLst>
              <a:ext uri="{FF2B5EF4-FFF2-40B4-BE49-F238E27FC236}">
                <a16:creationId xmlns:a16="http://schemas.microsoft.com/office/drawing/2014/main" id="{559F025D-E59A-9F49-824C-95ABA8AE63DC}"/>
              </a:ext>
            </a:extLst>
          </p:cNvPr>
          <p:cNvSpPr/>
          <p:nvPr/>
        </p:nvSpPr>
        <p:spPr>
          <a:xfrm>
            <a:off x="646312" y="1467365"/>
            <a:ext cx="1111907" cy="369332"/>
          </a:xfrm>
          <a:prstGeom prst="rect">
            <a:avLst/>
          </a:prstGeom>
        </p:spPr>
        <p:txBody>
          <a:bodyPr wrap="none">
            <a:spAutoFit/>
          </a:bodyPr>
          <a:lstStyle/>
          <a:p>
            <a:pPr algn="l" rtl="0"/>
            <a:r>
              <a:rPr lang="en-US" b="1" dirty="0">
                <a:solidFill>
                  <a:srgbClr val="FF0000"/>
                </a:solidFill>
                <a:latin typeface="Calibri" panose="020F0502020204030204" pitchFamily="34" charset="0"/>
              </a:rPr>
              <a:t>Concepts </a:t>
            </a:r>
            <a:endParaRPr lang="en-US" dirty="0">
              <a:effectLst/>
            </a:endParaRPr>
          </a:p>
        </p:txBody>
      </p:sp>
      <p:sp>
        <p:nvSpPr>
          <p:cNvPr id="4" name="Rectangle 3">
            <a:extLst>
              <a:ext uri="{FF2B5EF4-FFF2-40B4-BE49-F238E27FC236}">
                <a16:creationId xmlns:a16="http://schemas.microsoft.com/office/drawing/2014/main" id="{43AB64D5-BA24-BC4F-8DB4-E4AB76499099}"/>
              </a:ext>
            </a:extLst>
          </p:cNvPr>
          <p:cNvSpPr/>
          <p:nvPr/>
        </p:nvSpPr>
        <p:spPr>
          <a:xfrm>
            <a:off x="646312" y="1903400"/>
            <a:ext cx="6477000" cy="2831544"/>
          </a:xfrm>
          <a:prstGeom prst="rect">
            <a:avLst/>
          </a:prstGeom>
        </p:spPr>
        <p:txBody>
          <a:bodyPr wrap="square">
            <a:spAutoFit/>
          </a:bodyPr>
          <a:lstStyle/>
          <a:p>
            <a:pPr algn="l" rtl="0"/>
            <a:r>
              <a:rPr lang="en-US" sz="1600" dirty="0"/>
              <a:t>Containers are non-persistent</a:t>
            </a:r>
            <a:br>
              <a:rPr lang="en-US" sz="1600" dirty="0"/>
            </a:br>
            <a:r>
              <a:rPr lang="en-US" sz="1600" dirty="0"/>
              <a:t>– Once a container is deleted, all files inside that container are gone </a:t>
            </a:r>
          </a:p>
          <a:p>
            <a:pPr algn="l" rtl="0"/>
            <a:r>
              <a:rPr lang="en-US" sz="1600" dirty="0"/>
              <a:t>• Images are immutable</a:t>
            </a:r>
            <a:br>
              <a:rPr lang="en-US" sz="1600" dirty="0"/>
            </a:br>
            <a:r>
              <a:rPr lang="en-US" sz="1600" dirty="0"/>
              <a:t>– Changes to an image require to build a new image – Data to be persisted has to be stored in volumes </a:t>
            </a:r>
          </a:p>
          <a:p>
            <a:pPr algn="l" rtl="0"/>
            <a:r>
              <a:rPr lang="en-US" sz="1600" dirty="0"/>
              <a:t>• Containers are spun up from images </a:t>
            </a:r>
          </a:p>
          <a:p>
            <a:pPr algn="l" rtl="0"/>
            <a:r>
              <a:rPr lang="en-US" sz="1600" dirty="0"/>
              <a:t>The concept: One Application per Container </a:t>
            </a:r>
          </a:p>
          <a:p>
            <a:pPr algn="l" rtl="0"/>
            <a:r>
              <a:rPr lang="en-US" sz="1600" dirty="0"/>
              <a:t>Self contained - everything you need is in an isolated environment </a:t>
            </a:r>
          </a:p>
          <a:p>
            <a:pPr algn="l" rtl="0"/>
            <a:r>
              <a:rPr lang="en-US" sz="1600" dirty="0"/>
              <a:t>Isolation for security - containers not aware of each other </a:t>
            </a:r>
          </a:p>
          <a:p>
            <a:pPr algn="l" rtl="0"/>
            <a:r>
              <a:rPr lang="en-US" sz="1600" dirty="0"/>
              <a:t>Isolation for performance – hard limits on CPU, RAM and IO per container </a:t>
            </a:r>
          </a:p>
          <a:p>
            <a:pPr algn="l" rtl="0"/>
            <a:endParaRPr lang="en-US" dirty="0">
              <a:effectLst/>
            </a:endParaRPr>
          </a:p>
        </p:txBody>
      </p:sp>
    </p:spTree>
    <p:extLst>
      <p:ext uri="{BB962C8B-B14F-4D97-AF65-F5344CB8AC3E}">
        <p14:creationId xmlns:p14="http://schemas.microsoft.com/office/powerpoint/2010/main" val="36624443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A898DD9-515A-4B47-83E9-0A7DB984083F}"/>
              </a:ext>
            </a:extLst>
          </p:cNvPr>
          <p:cNvSpPr/>
          <p:nvPr/>
        </p:nvSpPr>
        <p:spPr>
          <a:xfrm>
            <a:off x="188977" y="1051467"/>
            <a:ext cx="2805512" cy="369332"/>
          </a:xfrm>
          <a:prstGeom prst="rect">
            <a:avLst/>
          </a:prstGeom>
        </p:spPr>
        <p:txBody>
          <a:bodyPr wrap="none">
            <a:spAutoFit/>
          </a:bodyPr>
          <a:lstStyle/>
          <a:p>
            <a:r>
              <a:rPr lang="en-US" dirty="0">
                <a:latin typeface="Calibri Light" panose="020F0302020204030204" pitchFamily="34" charset="0"/>
              </a:rPr>
              <a:t>Why Use Docker Containers </a:t>
            </a:r>
            <a:endParaRPr lang="en-US" dirty="0">
              <a:effectLst/>
            </a:endParaRPr>
          </a:p>
        </p:txBody>
      </p:sp>
      <p:sp>
        <p:nvSpPr>
          <p:cNvPr id="3" name="Rectangle 2">
            <a:extLst>
              <a:ext uri="{FF2B5EF4-FFF2-40B4-BE49-F238E27FC236}">
                <a16:creationId xmlns:a16="http://schemas.microsoft.com/office/drawing/2014/main" id="{15BB6265-7566-F946-A9A9-7975D5432DDA}"/>
              </a:ext>
            </a:extLst>
          </p:cNvPr>
          <p:cNvSpPr/>
          <p:nvPr/>
        </p:nvSpPr>
        <p:spPr>
          <a:xfrm>
            <a:off x="708489" y="1605971"/>
            <a:ext cx="4572000" cy="2308324"/>
          </a:xfrm>
          <a:prstGeom prst="rect">
            <a:avLst/>
          </a:prstGeom>
        </p:spPr>
        <p:txBody>
          <a:bodyPr>
            <a:spAutoFit/>
          </a:bodyPr>
          <a:lstStyle/>
          <a:p>
            <a:pPr algn="l" rtl="0">
              <a:buFont typeface="Arial" panose="020B0604020202020204" pitchFamily="34" charset="0"/>
              <a:buChar char="•"/>
            </a:pPr>
            <a:r>
              <a:rPr lang="en-US" dirty="0">
                <a:solidFill>
                  <a:srgbClr val="3F3F3F"/>
                </a:solidFill>
                <a:latin typeface="Calibri" panose="020F0502020204030204" pitchFamily="34" charset="0"/>
              </a:rPr>
              <a:t>It’s highly portable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It Runs everywhere: bare metal, VM, and even the cloud (AWS, GCP,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Oracle Cloud, Microsoft Azure)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Small, lightweight and highly scalable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Better performance than VMs, smaller foot print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Very cost effective </a:t>
            </a:r>
            <a:endParaRPr lang="en-US" dirty="0">
              <a:solidFill>
                <a:srgbClr val="FF0000"/>
              </a:solidFill>
              <a:latin typeface="Arial" panose="020B0604020202020204" pitchFamily="34" charset="0"/>
            </a:endParaRPr>
          </a:p>
        </p:txBody>
      </p:sp>
    </p:spTree>
    <p:extLst>
      <p:ext uri="{BB962C8B-B14F-4D97-AF65-F5344CB8AC3E}">
        <p14:creationId xmlns:p14="http://schemas.microsoft.com/office/powerpoint/2010/main" val="3941419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0D3F8A7-591A-A34A-BF5C-B299F85B8E00}"/>
              </a:ext>
            </a:extLst>
          </p:cNvPr>
          <p:cNvPicPr>
            <a:picLocks noChangeAspect="1"/>
          </p:cNvPicPr>
          <p:nvPr/>
        </p:nvPicPr>
        <p:blipFill>
          <a:blip r:embed="rId2"/>
          <a:stretch>
            <a:fillRect/>
          </a:stretch>
        </p:blipFill>
        <p:spPr>
          <a:xfrm>
            <a:off x="651294" y="1595887"/>
            <a:ext cx="2286000" cy="2286000"/>
          </a:xfrm>
          <a:prstGeom prst="rect">
            <a:avLst/>
          </a:prstGeom>
        </p:spPr>
      </p:pic>
      <p:sp>
        <p:nvSpPr>
          <p:cNvPr id="3" name="Rectangle 2">
            <a:extLst>
              <a:ext uri="{FF2B5EF4-FFF2-40B4-BE49-F238E27FC236}">
                <a16:creationId xmlns:a16="http://schemas.microsoft.com/office/drawing/2014/main" id="{11CAC2B2-96C1-D941-92C5-464AFA2C164E}"/>
              </a:ext>
            </a:extLst>
          </p:cNvPr>
          <p:cNvSpPr/>
          <p:nvPr/>
        </p:nvSpPr>
        <p:spPr>
          <a:xfrm>
            <a:off x="2537356" y="2764811"/>
            <a:ext cx="4069287" cy="369332"/>
          </a:xfrm>
          <a:prstGeom prst="rect">
            <a:avLst/>
          </a:prstGeom>
        </p:spPr>
        <p:txBody>
          <a:bodyPr wrap="square">
            <a:spAutoFit/>
          </a:bodyPr>
          <a:lstStyle/>
          <a:p>
            <a:pPr algn="l" rtl="0"/>
            <a:r>
              <a:rPr lang="en-US" dirty="0">
                <a:solidFill>
                  <a:srgbClr val="333333"/>
                </a:solidFill>
                <a:latin typeface="Roboto"/>
              </a:rPr>
              <a:t>Dan </a:t>
            </a:r>
            <a:r>
              <a:rPr lang="en-US" dirty="0" err="1">
                <a:solidFill>
                  <a:srgbClr val="333333"/>
                </a:solidFill>
                <a:latin typeface="Roboto"/>
              </a:rPr>
              <a:t>Maxic</a:t>
            </a:r>
            <a:endParaRPr lang="en-US" dirty="0">
              <a:solidFill>
                <a:srgbClr val="333333"/>
              </a:solidFill>
              <a:latin typeface="Roboto"/>
            </a:endParaRPr>
          </a:p>
        </p:txBody>
      </p:sp>
      <p:sp>
        <p:nvSpPr>
          <p:cNvPr id="6" name="TextBox 5">
            <a:extLst>
              <a:ext uri="{FF2B5EF4-FFF2-40B4-BE49-F238E27FC236}">
                <a16:creationId xmlns:a16="http://schemas.microsoft.com/office/drawing/2014/main" id="{6BF8377F-9C7B-A24F-B472-0F0ED3D819A4}"/>
              </a:ext>
            </a:extLst>
          </p:cNvPr>
          <p:cNvSpPr txBox="1"/>
          <p:nvPr/>
        </p:nvSpPr>
        <p:spPr>
          <a:xfrm>
            <a:off x="2537356" y="3119734"/>
            <a:ext cx="5220904" cy="1477328"/>
          </a:xfrm>
          <a:prstGeom prst="rect">
            <a:avLst/>
          </a:prstGeom>
          <a:noFill/>
        </p:spPr>
        <p:txBody>
          <a:bodyPr wrap="square" rtlCol="0">
            <a:spAutoFit/>
          </a:bodyPr>
          <a:lstStyle/>
          <a:p>
            <a:pPr algn="l" rtl="0"/>
            <a:r>
              <a:rPr lang="en-US" dirty="0"/>
              <a:t>Enterprise DevOps Solution Architect, </a:t>
            </a:r>
            <a:r>
              <a:rPr lang="en-US" dirty="0" err="1"/>
              <a:t>OpsGuru.io</a:t>
            </a:r>
            <a:br>
              <a:rPr lang="en-US" dirty="0"/>
            </a:br>
            <a:br>
              <a:rPr lang="en-US" dirty="0"/>
            </a:br>
            <a:br>
              <a:rPr lang="en-US" dirty="0"/>
            </a:br>
            <a:r>
              <a:rPr lang="en-US" dirty="0"/>
              <a:t>mail: </a:t>
            </a:r>
            <a:r>
              <a:rPr lang="en-US" dirty="0">
                <a:hlinkClick r:id="rId3"/>
              </a:rPr>
              <a:t>dan@danmaxic.com</a:t>
            </a:r>
            <a:endParaRPr lang="root" dirty="0"/>
          </a:p>
          <a:p>
            <a:pPr algn="l" rtl="0"/>
            <a:endParaRPr lang="en-US" dirty="0"/>
          </a:p>
        </p:txBody>
      </p:sp>
      <p:grpSp>
        <p:nvGrpSpPr>
          <p:cNvPr id="15" name="Group 14">
            <a:extLst>
              <a:ext uri="{FF2B5EF4-FFF2-40B4-BE49-F238E27FC236}">
                <a16:creationId xmlns:a16="http://schemas.microsoft.com/office/drawing/2014/main" id="{F44CE0B2-F751-7640-A69B-E701CC22A9C8}"/>
              </a:ext>
            </a:extLst>
          </p:cNvPr>
          <p:cNvGrpSpPr/>
          <p:nvPr/>
        </p:nvGrpSpPr>
        <p:grpSpPr>
          <a:xfrm>
            <a:off x="6110331" y="5292510"/>
            <a:ext cx="2551481" cy="989471"/>
            <a:chOff x="6110331" y="5292510"/>
            <a:chExt cx="2551481" cy="989471"/>
          </a:xfrm>
        </p:grpSpPr>
        <p:pic>
          <p:nvPicPr>
            <p:cNvPr id="9" name="Picture 8" descr="A close up of a logo&#10;&#10;Description automatically generated">
              <a:extLst>
                <a:ext uri="{FF2B5EF4-FFF2-40B4-BE49-F238E27FC236}">
                  <a16:creationId xmlns:a16="http://schemas.microsoft.com/office/drawing/2014/main" id="{A4BBC633-9C2F-4F4F-A635-446EC0A48F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15685" y="5292510"/>
              <a:ext cx="1054873" cy="989471"/>
            </a:xfrm>
            <a:prstGeom prst="rect">
              <a:avLst/>
            </a:prstGeom>
          </p:spPr>
        </p:pic>
        <p:pic>
          <p:nvPicPr>
            <p:cNvPr id="11" name="Picture 10" descr="A picture containing drawing, plate&#10;&#10;Description automatically generated">
              <a:extLst>
                <a:ext uri="{FF2B5EF4-FFF2-40B4-BE49-F238E27FC236}">
                  <a16:creationId xmlns:a16="http://schemas.microsoft.com/office/drawing/2014/main" id="{F30614F3-CBF9-694A-899D-207EBD12C0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04481" y="5571573"/>
              <a:ext cx="1257331" cy="638724"/>
            </a:xfrm>
            <a:prstGeom prst="rect">
              <a:avLst/>
            </a:prstGeom>
          </p:spPr>
        </p:pic>
        <p:cxnSp>
          <p:nvCxnSpPr>
            <p:cNvPr id="13" name="Straight Connector 12">
              <a:extLst>
                <a:ext uri="{FF2B5EF4-FFF2-40B4-BE49-F238E27FC236}">
                  <a16:creationId xmlns:a16="http://schemas.microsoft.com/office/drawing/2014/main" id="{276510C5-96CE-EF41-926D-F97E4FC71DC1}"/>
                </a:ext>
              </a:extLst>
            </p:cNvPr>
            <p:cNvCxnSpPr/>
            <p:nvPr/>
          </p:nvCxnSpPr>
          <p:spPr>
            <a:xfrm>
              <a:off x="7315199" y="5499888"/>
              <a:ext cx="0" cy="78209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B180999-E5AC-AF44-AB32-95366C3FA451}"/>
                </a:ext>
              </a:extLst>
            </p:cNvPr>
            <p:cNvSpPr txBox="1"/>
            <p:nvPr/>
          </p:nvSpPr>
          <p:spPr>
            <a:xfrm>
              <a:off x="6110331" y="5912649"/>
              <a:ext cx="1249509" cy="369332"/>
            </a:xfrm>
            <a:prstGeom prst="rect">
              <a:avLst/>
            </a:prstGeom>
            <a:noFill/>
          </p:spPr>
          <p:txBody>
            <a:bodyPr wrap="none" rtlCol="0">
              <a:spAutoFit/>
            </a:bodyPr>
            <a:lstStyle/>
            <a:p>
              <a:pPr marL="0" algn="l" defTabSz="914400" rtl="0" eaLnBrk="1" latinLnBrk="0" hangingPunct="1"/>
              <a:r>
                <a:rPr lang="root" dirty="0">
                  <a:solidFill>
                    <a:schemeClr val="accent1"/>
                  </a:solidFill>
                </a:rPr>
                <a:t>OpsGuru.io</a:t>
              </a:r>
            </a:p>
          </p:txBody>
        </p:sp>
      </p:grpSp>
    </p:spTree>
    <p:extLst>
      <p:ext uri="{BB962C8B-B14F-4D97-AF65-F5344CB8AC3E}">
        <p14:creationId xmlns:p14="http://schemas.microsoft.com/office/powerpoint/2010/main" val="34910082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6843CB-2908-E24E-9B1F-73F728DEA092}"/>
              </a:ext>
            </a:extLst>
          </p:cNvPr>
          <p:cNvSpPr/>
          <p:nvPr/>
        </p:nvSpPr>
        <p:spPr>
          <a:xfrm>
            <a:off x="0" y="975267"/>
            <a:ext cx="4268413" cy="369332"/>
          </a:xfrm>
          <a:prstGeom prst="rect">
            <a:avLst/>
          </a:prstGeom>
        </p:spPr>
        <p:txBody>
          <a:bodyPr wrap="none">
            <a:spAutoFit/>
          </a:bodyPr>
          <a:lstStyle/>
          <a:p>
            <a:pPr algn="l" rtl="0"/>
            <a:r>
              <a:rPr lang="en-US" dirty="0">
                <a:latin typeface="Calibri Light" panose="020F0302020204030204" pitchFamily="34" charset="0"/>
              </a:rPr>
              <a:t>Why Does </a:t>
            </a:r>
            <a:r>
              <a:rPr lang="en-US" dirty="0"/>
              <a:t>Developers</a:t>
            </a:r>
            <a:r>
              <a:rPr lang="en-US" dirty="0">
                <a:latin typeface="Calibri Light" panose="020F0302020204030204" pitchFamily="34" charset="0"/>
              </a:rPr>
              <a:t> Cares About Docker? </a:t>
            </a:r>
            <a:endParaRPr lang="en-US" dirty="0">
              <a:effectLst/>
            </a:endParaRPr>
          </a:p>
        </p:txBody>
      </p:sp>
      <p:sp>
        <p:nvSpPr>
          <p:cNvPr id="3" name="Rectangle 2">
            <a:extLst>
              <a:ext uri="{FF2B5EF4-FFF2-40B4-BE49-F238E27FC236}">
                <a16:creationId xmlns:a16="http://schemas.microsoft.com/office/drawing/2014/main" id="{E3D8994F-ED19-5A40-96AD-539343ED1D2D}"/>
              </a:ext>
            </a:extLst>
          </p:cNvPr>
          <p:cNvSpPr/>
          <p:nvPr/>
        </p:nvSpPr>
        <p:spPr>
          <a:xfrm>
            <a:off x="389466" y="1432973"/>
            <a:ext cx="5427133" cy="2585323"/>
          </a:xfrm>
          <a:prstGeom prst="rect">
            <a:avLst/>
          </a:prstGeom>
        </p:spPr>
        <p:txBody>
          <a:bodyPr wrap="square">
            <a:spAutoFit/>
          </a:bodyPr>
          <a:lstStyle/>
          <a:p>
            <a:pPr marL="285750" indent="-285750" algn="l" rtl="0">
              <a:buFont typeface="Arial" panose="020B0604020202020204" pitchFamily="34" charset="0"/>
              <a:buChar char="•"/>
            </a:pPr>
            <a:r>
              <a:rPr lang="en-US" dirty="0">
                <a:solidFill>
                  <a:srgbClr val="3F3F3F"/>
                </a:solidFill>
                <a:latin typeface="Calibri" panose="020F0502020204030204" pitchFamily="34" charset="0"/>
              </a:rPr>
              <a:t>Quickly create ready-to-run packaged applications</a:t>
            </a:r>
          </a:p>
          <a:p>
            <a:pPr marL="285750" indent="-285750" algn="l" rtl="0">
              <a:buFont typeface="Arial" panose="020B0604020202020204" pitchFamily="34" charset="0"/>
              <a:buChar char="•"/>
            </a:pPr>
            <a:r>
              <a:rPr lang="en-US" dirty="0">
                <a:solidFill>
                  <a:srgbClr val="3F3F3F"/>
                </a:solidFill>
                <a:latin typeface="Calibri" panose="020F0502020204030204" pitchFamily="34" charset="0"/>
              </a:rPr>
              <a:t>A clean, safe, hygienic, portable runtime environment</a:t>
            </a:r>
          </a:p>
          <a:p>
            <a:pPr marL="285750" indent="-285750" algn="l" rtl="0">
              <a:buFont typeface="Arial" panose="020B0604020202020204" pitchFamily="34" charset="0"/>
              <a:buChar char="•"/>
            </a:pPr>
            <a:r>
              <a:rPr lang="en-US" dirty="0">
                <a:solidFill>
                  <a:srgbClr val="3F3F3F"/>
                </a:solidFill>
                <a:latin typeface="Calibri" panose="020F0502020204030204" pitchFamily="34" charset="0"/>
              </a:rPr>
              <a:t>No missing/conflicting dependencies or packages</a:t>
            </a:r>
          </a:p>
          <a:p>
            <a:pPr marL="285750" indent="-285750" algn="l" rtl="0">
              <a:buFont typeface="Arial" panose="020B0604020202020204" pitchFamily="34" charset="0"/>
              <a:buChar char="•"/>
            </a:pPr>
            <a:r>
              <a:rPr lang="en-US" dirty="0">
                <a:solidFill>
                  <a:srgbClr val="3F3F3F"/>
                </a:solidFill>
                <a:latin typeface="Calibri" panose="020F0502020204030204" pitchFamily="34" charset="0"/>
              </a:rPr>
              <a:t>Each app runs in an isolated container</a:t>
            </a:r>
          </a:p>
          <a:p>
            <a:pPr marL="285750" indent="-285750" algn="l" rtl="0">
              <a:buFont typeface="Arial" panose="020B0604020202020204" pitchFamily="34" charset="0"/>
              <a:buChar char="•"/>
            </a:pPr>
            <a:r>
              <a:rPr lang="en-US" dirty="0">
                <a:solidFill>
                  <a:srgbClr val="3F3F3F"/>
                </a:solidFill>
                <a:latin typeface="Calibri" panose="020F0502020204030204" pitchFamily="34" charset="0"/>
              </a:rPr>
              <a:t>Automate testing, integration, packaging</a:t>
            </a:r>
          </a:p>
          <a:p>
            <a:pPr marL="285750" indent="-285750" algn="l" rtl="0">
              <a:buFont typeface="Arial" panose="020B0604020202020204" pitchFamily="34" charset="0"/>
              <a:buChar char="•"/>
            </a:pPr>
            <a:r>
              <a:rPr lang="en-US" dirty="0">
                <a:solidFill>
                  <a:srgbClr val="3F3F3F"/>
                </a:solidFill>
                <a:latin typeface="Calibri" panose="020F0502020204030204" pitchFamily="34" charset="0"/>
              </a:rPr>
              <a:t>Reduce/eliminate platform compatibility issues</a:t>
            </a:r>
          </a:p>
          <a:p>
            <a:pPr marL="285750" indent="-285750" algn="l" rtl="0">
              <a:buFont typeface="Arial" panose="020B0604020202020204" pitchFamily="34" charset="0"/>
              <a:buChar char="•"/>
            </a:pPr>
            <a:r>
              <a:rPr lang="en-US" dirty="0">
                <a:solidFill>
                  <a:srgbClr val="3F3F3F"/>
                </a:solidFill>
                <a:latin typeface="Calibri" panose="020F0502020204030204" pitchFamily="34" charset="0"/>
              </a:rPr>
              <a:t>Cheap/zero cost deployment, with instant replay and reset </a:t>
            </a:r>
            <a:endParaRPr lang="en-US" dirty="0">
              <a:effectLst/>
            </a:endParaRPr>
          </a:p>
        </p:txBody>
      </p:sp>
    </p:spTree>
    <p:extLst>
      <p:ext uri="{BB962C8B-B14F-4D97-AF65-F5344CB8AC3E}">
        <p14:creationId xmlns:p14="http://schemas.microsoft.com/office/powerpoint/2010/main" val="1921754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7494FE9-D2B4-E845-ADCD-EFEED7EBF426}"/>
              </a:ext>
            </a:extLst>
          </p:cNvPr>
          <p:cNvSpPr/>
          <p:nvPr/>
        </p:nvSpPr>
        <p:spPr>
          <a:xfrm>
            <a:off x="118121" y="992201"/>
            <a:ext cx="4131516" cy="369332"/>
          </a:xfrm>
          <a:prstGeom prst="rect">
            <a:avLst/>
          </a:prstGeom>
        </p:spPr>
        <p:txBody>
          <a:bodyPr wrap="none">
            <a:spAutoFit/>
          </a:bodyPr>
          <a:lstStyle/>
          <a:p>
            <a:pPr algn="l" rtl="0"/>
            <a:r>
              <a:rPr lang="en-US" dirty="0">
                <a:latin typeface="Calibri Light" panose="020F0302020204030204" pitchFamily="34" charset="0"/>
              </a:rPr>
              <a:t>Why Does IT Admins Cares About Docker? </a:t>
            </a:r>
            <a:endParaRPr lang="en-US" dirty="0">
              <a:effectLst/>
            </a:endParaRPr>
          </a:p>
        </p:txBody>
      </p:sp>
      <p:sp>
        <p:nvSpPr>
          <p:cNvPr id="3" name="Rectangle 2">
            <a:extLst>
              <a:ext uri="{FF2B5EF4-FFF2-40B4-BE49-F238E27FC236}">
                <a16:creationId xmlns:a16="http://schemas.microsoft.com/office/drawing/2014/main" id="{DBCDB847-05D6-0243-AF16-8DB1766FBAF8}"/>
              </a:ext>
            </a:extLst>
          </p:cNvPr>
          <p:cNvSpPr/>
          <p:nvPr/>
        </p:nvSpPr>
        <p:spPr>
          <a:xfrm>
            <a:off x="685799" y="1546074"/>
            <a:ext cx="5985933" cy="2585323"/>
          </a:xfrm>
          <a:prstGeom prst="rect">
            <a:avLst/>
          </a:prstGeom>
        </p:spPr>
        <p:txBody>
          <a:bodyPr wrap="square">
            <a:spAutoFit/>
          </a:bodyPr>
          <a:lstStyle/>
          <a:p>
            <a:pPr algn="l" rtl="0">
              <a:buFont typeface="Arial" panose="020B0604020202020204" pitchFamily="34" charset="0"/>
              <a:buChar char="•"/>
            </a:pPr>
            <a:r>
              <a:rPr lang="en-US" dirty="0">
                <a:solidFill>
                  <a:srgbClr val="3F3F3F"/>
                </a:solidFill>
                <a:latin typeface="Calibri" panose="020F0502020204030204" pitchFamily="34" charset="0"/>
              </a:rPr>
              <a:t>Configure once, run many times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Makes app lifecycle efficient, consistent and repeatable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Eliminate environment inconsistencies between development, test, production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Supports segregation of duties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Improve speed and reliability of continuous integration and deployment </a:t>
            </a:r>
            <a:endParaRPr lang="en-US" dirty="0">
              <a:solidFill>
                <a:srgbClr val="FF0000"/>
              </a:solidFill>
              <a:latin typeface="Arial" panose="020B0604020202020204" pitchFamily="34" charset="0"/>
            </a:endParaRPr>
          </a:p>
          <a:p>
            <a:pPr algn="l" rtl="0">
              <a:buFont typeface="Arial" panose="020B0604020202020204" pitchFamily="34" charset="0"/>
              <a:buChar char="•"/>
            </a:pPr>
            <a:r>
              <a:rPr lang="en-US" dirty="0">
                <a:solidFill>
                  <a:srgbClr val="3F3F3F"/>
                </a:solidFill>
                <a:latin typeface="Calibri" panose="020F0502020204030204" pitchFamily="34" charset="0"/>
              </a:rPr>
              <a:t>Lightweight containers address performance, costs, deployment and portability issues </a:t>
            </a:r>
            <a:endParaRPr lang="en-US" dirty="0">
              <a:solidFill>
                <a:srgbClr val="FF0000"/>
              </a:solidFill>
              <a:latin typeface="Arial" panose="020B0604020202020204" pitchFamily="34" charset="0"/>
            </a:endParaRPr>
          </a:p>
        </p:txBody>
      </p:sp>
    </p:spTree>
    <p:extLst>
      <p:ext uri="{BB962C8B-B14F-4D97-AF65-F5344CB8AC3E}">
        <p14:creationId xmlns:p14="http://schemas.microsoft.com/office/powerpoint/2010/main" val="8660704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DC07569-9EA3-7743-A620-4334C1D73072}"/>
              </a:ext>
            </a:extLst>
          </p:cNvPr>
          <p:cNvSpPr/>
          <p:nvPr/>
        </p:nvSpPr>
        <p:spPr>
          <a:xfrm>
            <a:off x="175835" y="1076868"/>
            <a:ext cx="2069797" cy="369332"/>
          </a:xfrm>
          <a:prstGeom prst="rect">
            <a:avLst/>
          </a:prstGeom>
        </p:spPr>
        <p:txBody>
          <a:bodyPr wrap="none">
            <a:spAutoFit/>
          </a:bodyPr>
          <a:lstStyle/>
          <a:p>
            <a:pPr algn="l" rtl="0"/>
            <a:r>
              <a:rPr lang="en-US" dirty="0">
                <a:latin typeface="Calibri Light" panose="020F0302020204030204" pitchFamily="34" charset="0"/>
              </a:rPr>
              <a:t>Common Use Cases </a:t>
            </a:r>
            <a:endParaRPr lang="en-US" dirty="0">
              <a:effectLst/>
            </a:endParaRPr>
          </a:p>
        </p:txBody>
      </p:sp>
      <p:sp>
        <p:nvSpPr>
          <p:cNvPr id="3" name="Rectangle 2">
            <a:extLst>
              <a:ext uri="{FF2B5EF4-FFF2-40B4-BE49-F238E27FC236}">
                <a16:creationId xmlns:a16="http://schemas.microsoft.com/office/drawing/2014/main" id="{0F4B820F-A628-9B49-8475-64187F98A6C1}"/>
              </a:ext>
            </a:extLst>
          </p:cNvPr>
          <p:cNvSpPr/>
          <p:nvPr/>
        </p:nvSpPr>
        <p:spPr>
          <a:xfrm>
            <a:off x="474134" y="1446200"/>
            <a:ext cx="4572000" cy="2031325"/>
          </a:xfrm>
          <a:prstGeom prst="rect">
            <a:avLst/>
          </a:prstGeom>
        </p:spPr>
        <p:txBody>
          <a:bodyPr>
            <a:spAutoFit/>
          </a:bodyPr>
          <a:lstStyle/>
          <a:p>
            <a:pPr marL="285750" indent="-285750" algn="l" rtl="0">
              <a:buFont typeface="Arial" panose="020B0604020202020204" pitchFamily="34" charset="0"/>
              <a:buChar char="•"/>
            </a:pPr>
            <a:r>
              <a:rPr lang="en-US" dirty="0">
                <a:solidFill>
                  <a:srgbClr val="3F3F3F"/>
                </a:solidFill>
                <a:latin typeface="Calibri" panose="020F0502020204030204" pitchFamily="34" charset="0"/>
              </a:rPr>
              <a:t>Development and Test Environment </a:t>
            </a:r>
            <a:endParaRPr lang="en-US" dirty="0"/>
          </a:p>
          <a:p>
            <a:pPr marL="285750" indent="-285750" algn="l" rtl="0">
              <a:buFont typeface="Arial" panose="020B0604020202020204" pitchFamily="34" charset="0"/>
              <a:buChar char="•"/>
            </a:pPr>
            <a:r>
              <a:rPr lang="en-US" dirty="0">
                <a:solidFill>
                  <a:srgbClr val="3F3F3F"/>
                </a:solidFill>
                <a:latin typeface="Calibri" panose="020F0502020204030204" pitchFamily="34" charset="0"/>
              </a:rPr>
              <a:t>Micro-services </a:t>
            </a:r>
            <a:endParaRPr lang="en-US" dirty="0"/>
          </a:p>
          <a:p>
            <a:pPr marL="285750" indent="-285750" algn="l" rtl="0">
              <a:buFont typeface="Arial" panose="020B0604020202020204" pitchFamily="34" charset="0"/>
              <a:buChar char="•"/>
            </a:pPr>
            <a:r>
              <a:rPr lang="en-US" dirty="0">
                <a:solidFill>
                  <a:srgbClr val="3F3F3F"/>
                </a:solidFill>
                <a:latin typeface="Calibri" panose="020F0502020204030204" pitchFamily="34" charset="0"/>
              </a:rPr>
              <a:t>Application Deployment without “dependency hell” of multiple applications </a:t>
            </a:r>
            <a:endParaRPr lang="en-US" dirty="0">
              <a:solidFill>
                <a:srgbClr val="FF0000"/>
              </a:solidFill>
              <a:latin typeface="Arial" panose="020B0604020202020204" pitchFamily="34" charset="0"/>
            </a:endParaRPr>
          </a:p>
          <a:p>
            <a:pPr marL="285750" indent="-285750" algn="l" rtl="0">
              <a:buFont typeface="Arial" panose="020B0604020202020204" pitchFamily="34" charset="0"/>
              <a:buChar char="•"/>
            </a:pPr>
            <a:r>
              <a:rPr lang="en-US" dirty="0">
                <a:solidFill>
                  <a:srgbClr val="3F3F3F"/>
                </a:solidFill>
                <a:latin typeface="Calibri" panose="020F0502020204030204" pitchFamily="34" charset="0"/>
              </a:rPr>
              <a:t>It Solves the “It Worked For Me!” issue </a:t>
            </a:r>
            <a:endParaRPr lang="en-US" dirty="0">
              <a:solidFill>
                <a:srgbClr val="FF0000"/>
              </a:solidFill>
              <a:latin typeface="Arial" panose="020B0604020202020204" pitchFamily="34" charset="0"/>
            </a:endParaRPr>
          </a:p>
          <a:p>
            <a:pPr marL="285750" indent="-285750" algn="l" rtl="0">
              <a:buFont typeface="Arial" panose="020B0604020202020204" pitchFamily="34" charset="0"/>
              <a:buChar char="•"/>
            </a:pPr>
            <a:r>
              <a:rPr lang="en-US" dirty="0">
                <a:solidFill>
                  <a:srgbClr val="3F3F3F"/>
                </a:solidFill>
                <a:latin typeface="Calibri" panose="020F0502020204030204" pitchFamily="34" charset="0"/>
              </a:rPr>
              <a:t>Continuous Integration </a:t>
            </a:r>
            <a:endParaRPr lang="en-US" dirty="0">
              <a:solidFill>
                <a:srgbClr val="FF0000"/>
              </a:solidFill>
              <a:latin typeface="Arial" panose="020B0604020202020204" pitchFamily="34" charset="0"/>
            </a:endParaRPr>
          </a:p>
          <a:p>
            <a:pPr marL="285750" indent="-285750" algn="l" rtl="0">
              <a:buFont typeface="Arial" panose="020B0604020202020204" pitchFamily="34" charset="0"/>
              <a:buChar char="•"/>
            </a:pPr>
            <a:r>
              <a:rPr lang="en-US" dirty="0">
                <a:solidFill>
                  <a:srgbClr val="3F3F3F"/>
                </a:solidFill>
                <a:latin typeface="Calibri" panose="020F0502020204030204" pitchFamily="34" charset="0"/>
              </a:rPr>
              <a:t>Platform-as-a-Service (PaaS) </a:t>
            </a:r>
            <a:endParaRPr lang="en-US" dirty="0">
              <a:solidFill>
                <a:srgbClr val="FF0000"/>
              </a:solidFill>
              <a:latin typeface="Arial" panose="020B0604020202020204" pitchFamily="34" charset="0"/>
            </a:endParaRPr>
          </a:p>
        </p:txBody>
      </p:sp>
    </p:spTree>
    <p:extLst>
      <p:ext uri="{BB962C8B-B14F-4D97-AF65-F5344CB8AC3E}">
        <p14:creationId xmlns:p14="http://schemas.microsoft.com/office/powerpoint/2010/main" val="36945973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8F2BD851-4711-E64C-9F2F-78C07C975421}"/>
              </a:ext>
            </a:extLst>
          </p:cNvPr>
          <p:cNvGraphicFramePr/>
          <p:nvPr>
            <p:extLst>
              <p:ext uri="{D42A27DB-BD31-4B8C-83A1-F6EECF244321}">
                <p14:modId xmlns:p14="http://schemas.microsoft.com/office/powerpoint/2010/main" val="3565294477"/>
              </p:ext>
            </p:extLst>
          </p:nvPr>
        </p:nvGraphicFramePr>
        <p:xfrm>
          <a:off x="885220" y="1736668"/>
          <a:ext cx="7068760" cy="13633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a:extLst>
              <a:ext uri="{FF2B5EF4-FFF2-40B4-BE49-F238E27FC236}">
                <a16:creationId xmlns:a16="http://schemas.microsoft.com/office/drawing/2014/main" id="{E747DBE8-FAD4-7841-BAEB-CD009ABB835A}"/>
              </a:ext>
            </a:extLst>
          </p:cNvPr>
          <p:cNvSpPr/>
          <p:nvPr/>
        </p:nvSpPr>
        <p:spPr>
          <a:xfrm>
            <a:off x="482419" y="1141214"/>
            <a:ext cx="4089581" cy="564322"/>
          </a:xfrm>
          <a:prstGeom prst="rect">
            <a:avLst/>
          </a:prstGeom>
        </p:spPr>
        <p:txBody>
          <a:bodyPr wrap="none">
            <a:spAutoFit/>
          </a:bodyPr>
          <a:lstStyle/>
          <a:p>
            <a:pPr algn="l" rtl="0"/>
            <a:r>
              <a:rPr lang="en-US" sz="3067" b="1" dirty="0">
                <a:solidFill>
                  <a:srgbClr val="355F99"/>
                </a:solidFill>
                <a:latin typeface="Arial"/>
                <a:ea typeface="MS PGothic" pitchFamily="34" charset="-128"/>
                <a:cs typeface="Arial"/>
              </a:rPr>
              <a:t>Docker Full life cycle</a:t>
            </a:r>
            <a:endParaRPr lang="root" dirty="0"/>
          </a:p>
        </p:txBody>
      </p:sp>
      <p:grpSp>
        <p:nvGrpSpPr>
          <p:cNvPr id="19" name="Group 18">
            <a:extLst>
              <a:ext uri="{FF2B5EF4-FFF2-40B4-BE49-F238E27FC236}">
                <a16:creationId xmlns:a16="http://schemas.microsoft.com/office/drawing/2014/main" id="{2814EC08-E5C5-3D44-9B51-3F913E5F1D83}"/>
              </a:ext>
            </a:extLst>
          </p:cNvPr>
          <p:cNvGrpSpPr/>
          <p:nvPr/>
        </p:nvGrpSpPr>
        <p:grpSpPr>
          <a:xfrm>
            <a:off x="377220" y="3318736"/>
            <a:ext cx="8382000" cy="1092602"/>
            <a:chOff x="482419" y="3492757"/>
            <a:chExt cx="8382000" cy="1092602"/>
          </a:xfrm>
        </p:grpSpPr>
        <p:sp>
          <p:nvSpPr>
            <p:cNvPr id="17" name="Rectangle 16">
              <a:extLst>
                <a:ext uri="{FF2B5EF4-FFF2-40B4-BE49-F238E27FC236}">
                  <a16:creationId xmlns:a16="http://schemas.microsoft.com/office/drawing/2014/main" id="{5944165C-17C2-BA4D-928C-528DA69419EA}"/>
                </a:ext>
              </a:extLst>
            </p:cNvPr>
            <p:cNvSpPr/>
            <p:nvPr/>
          </p:nvSpPr>
          <p:spPr>
            <a:xfrm>
              <a:off x="482419" y="3492757"/>
              <a:ext cx="8382000" cy="10926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defTabSz="914400" rtl="0" eaLnBrk="1" latinLnBrk="0" hangingPunct="1"/>
              <a:r>
                <a:rPr lang="root" dirty="0"/>
                <a:t>The Docker Flow</a:t>
              </a:r>
            </a:p>
          </p:txBody>
        </p:sp>
        <p:grpSp>
          <p:nvGrpSpPr>
            <p:cNvPr id="14" name="Group 13">
              <a:extLst>
                <a:ext uri="{FF2B5EF4-FFF2-40B4-BE49-F238E27FC236}">
                  <a16:creationId xmlns:a16="http://schemas.microsoft.com/office/drawing/2014/main" id="{D0E77985-0321-FF47-B3C1-E5FDFAA03B6C}"/>
                </a:ext>
              </a:extLst>
            </p:cNvPr>
            <p:cNvGrpSpPr/>
            <p:nvPr/>
          </p:nvGrpSpPr>
          <p:grpSpPr>
            <a:xfrm>
              <a:off x="1159824" y="3706591"/>
              <a:ext cx="878638" cy="871781"/>
              <a:chOff x="1159824" y="3706591"/>
              <a:chExt cx="878638" cy="871781"/>
            </a:xfrm>
          </p:grpSpPr>
          <p:pic>
            <p:nvPicPr>
              <p:cNvPr id="4" name="Picture 3">
                <a:extLst>
                  <a:ext uri="{FF2B5EF4-FFF2-40B4-BE49-F238E27FC236}">
                    <a16:creationId xmlns:a16="http://schemas.microsoft.com/office/drawing/2014/main" id="{CD6174F3-E964-4B43-BEB3-5C799855C6C8}"/>
                  </a:ext>
                </a:extLst>
              </p:cNvPr>
              <p:cNvPicPr>
                <a:picLocks noChangeAspect="1"/>
              </p:cNvPicPr>
              <p:nvPr/>
            </p:nvPicPr>
            <p:blipFill>
              <a:blip r:embed="rId7"/>
              <a:stretch>
                <a:fillRect/>
              </a:stretch>
            </p:blipFill>
            <p:spPr>
              <a:xfrm>
                <a:off x="1301752" y="3706591"/>
                <a:ext cx="594782" cy="594782"/>
              </a:xfrm>
              <a:prstGeom prst="rect">
                <a:avLst/>
              </a:prstGeom>
            </p:spPr>
          </p:pic>
          <p:sp>
            <p:nvSpPr>
              <p:cNvPr id="5" name="TextBox 4">
                <a:extLst>
                  <a:ext uri="{FF2B5EF4-FFF2-40B4-BE49-F238E27FC236}">
                    <a16:creationId xmlns:a16="http://schemas.microsoft.com/office/drawing/2014/main" id="{F0BB9388-9726-2D4B-9218-F32123B9A729}"/>
                  </a:ext>
                </a:extLst>
              </p:cNvPr>
              <p:cNvSpPr txBox="1"/>
              <p:nvPr/>
            </p:nvSpPr>
            <p:spPr>
              <a:xfrm>
                <a:off x="1159824" y="4301373"/>
                <a:ext cx="878638" cy="276999"/>
              </a:xfrm>
              <a:prstGeom prst="rect">
                <a:avLst/>
              </a:prstGeom>
              <a:noFill/>
            </p:spPr>
            <p:txBody>
              <a:bodyPr wrap="none" rtlCol="0">
                <a:spAutoFit/>
              </a:bodyPr>
              <a:lstStyle/>
              <a:p>
                <a:pPr marL="0" algn="l" defTabSz="914400" rtl="0" eaLnBrk="1" latinLnBrk="0" hangingPunct="1"/>
                <a:r>
                  <a:rPr lang="root" sz="1200" dirty="0"/>
                  <a:t>Docker FIle</a:t>
                </a:r>
              </a:p>
            </p:txBody>
          </p:sp>
        </p:grpSp>
        <p:grpSp>
          <p:nvGrpSpPr>
            <p:cNvPr id="13" name="Group 12">
              <a:extLst>
                <a:ext uri="{FF2B5EF4-FFF2-40B4-BE49-F238E27FC236}">
                  <a16:creationId xmlns:a16="http://schemas.microsoft.com/office/drawing/2014/main" id="{53C3F24C-8D18-BF47-BF96-96626DA07FB7}"/>
                </a:ext>
              </a:extLst>
            </p:cNvPr>
            <p:cNvGrpSpPr/>
            <p:nvPr/>
          </p:nvGrpSpPr>
          <p:grpSpPr>
            <a:xfrm>
              <a:off x="2691441" y="3781731"/>
              <a:ext cx="1040862" cy="762773"/>
              <a:chOff x="2691441" y="3781731"/>
              <a:chExt cx="1040862" cy="762773"/>
            </a:xfrm>
          </p:grpSpPr>
          <p:pic>
            <p:nvPicPr>
              <p:cNvPr id="7" name="Picture 6">
                <a:extLst>
                  <a:ext uri="{FF2B5EF4-FFF2-40B4-BE49-F238E27FC236}">
                    <a16:creationId xmlns:a16="http://schemas.microsoft.com/office/drawing/2014/main" id="{55043BF0-EA9A-A14A-9722-50AEC67DB2A5}"/>
                  </a:ext>
                </a:extLst>
              </p:cNvPr>
              <p:cNvPicPr>
                <a:picLocks noChangeAspect="1"/>
              </p:cNvPicPr>
              <p:nvPr/>
            </p:nvPicPr>
            <p:blipFill>
              <a:blip r:embed="rId8"/>
              <a:stretch>
                <a:fillRect/>
              </a:stretch>
            </p:blipFill>
            <p:spPr>
              <a:xfrm>
                <a:off x="2910417" y="3781731"/>
                <a:ext cx="602910" cy="451601"/>
              </a:xfrm>
              <a:prstGeom prst="rect">
                <a:avLst/>
              </a:prstGeom>
            </p:spPr>
          </p:pic>
          <p:sp>
            <p:nvSpPr>
              <p:cNvPr id="9" name="TextBox 8">
                <a:extLst>
                  <a:ext uri="{FF2B5EF4-FFF2-40B4-BE49-F238E27FC236}">
                    <a16:creationId xmlns:a16="http://schemas.microsoft.com/office/drawing/2014/main" id="{9B5FA87E-9240-FC43-80F0-298129242621}"/>
                  </a:ext>
                </a:extLst>
              </p:cNvPr>
              <p:cNvSpPr txBox="1"/>
              <p:nvPr/>
            </p:nvSpPr>
            <p:spPr>
              <a:xfrm>
                <a:off x="2691441" y="4267505"/>
                <a:ext cx="1040862" cy="276999"/>
              </a:xfrm>
              <a:prstGeom prst="rect">
                <a:avLst/>
              </a:prstGeom>
              <a:noFill/>
            </p:spPr>
            <p:txBody>
              <a:bodyPr wrap="none" rtlCol="0">
                <a:spAutoFit/>
              </a:bodyPr>
              <a:lstStyle/>
              <a:p>
                <a:pPr marL="0" algn="l" defTabSz="914400" rtl="0" eaLnBrk="1" latinLnBrk="0" hangingPunct="1"/>
                <a:r>
                  <a:rPr lang="root" sz="1200" dirty="0"/>
                  <a:t>Docker Image</a:t>
                </a:r>
              </a:p>
            </p:txBody>
          </p:sp>
        </p:grpSp>
        <p:grpSp>
          <p:nvGrpSpPr>
            <p:cNvPr id="12" name="Group 11">
              <a:extLst>
                <a:ext uri="{FF2B5EF4-FFF2-40B4-BE49-F238E27FC236}">
                  <a16:creationId xmlns:a16="http://schemas.microsoft.com/office/drawing/2014/main" id="{323E5F0B-C81B-4F40-9D17-71335B7C9BC6}"/>
                </a:ext>
              </a:extLst>
            </p:cNvPr>
            <p:cNvGrpSpPr/>
            <p:nvPr/>
          </p:nvGrpSpPr>
          <p:grpSpPr>
            <a:xfrm>
              <a:off x="4326135" y="3671521"/>
              <a:ext cx="1268104" cy="906850"/>
              <a:chOff x="4326135" y="3671521"/>
              <a:chExt cx="1268104" cy="906850"/>
            </a:xfrm>
          </p:grpSpPr>
          <p:pic>
            <p:nvPicPr>
              <p:cNvPr id="10" name="Picture 9">
                <a:extLst>
                  <a:ext uri="{FF2B5EF4-FFF2-40B4-BE49-F238E27FC236}">
                    <a16:creationId xmlns:a16="http://schemas.microsoft.com/office/drawing/2014/main" id="{2685EA49-A646-394B-8275-C9A2D5416216}"/>
                  </a:ext>
                </a:extLst>
              </p:cNvPr>
              <p:cNvPicPr>
                <a:picLocks noChangeAspect="1"/>
              </p:cNvPicPr>
              <p:nvPr/>
            </p:nvPicPr>
            <p:blipFill>
              <a:blip r:embed="rId9"/>
              <a:stretch>
                <a:fillRect/>
              </a:stretch>
            </p:blipFill>
            <p:spPr>
              <a:xfrm>
                <a:off x="4568220" y="3671521"/>
                <a:ext cx="734483" cy="734483"/>
              </a:xfrm>
              <a:prstGeom prst="rect">
                <a:avLst/>
              </a:prstGeom>
            </p:spPr>
          </p:pic>
          <p:sp>
            <p:nvSpPr>
              <p:cNvPr id="11" name="TextBox 10">
                <a:extLst>
                  <a:ext uri="{FF2B5EF4-FFF2-40B4-BE49-F238E27FC236}">
                    <a16:creationId xmlns:a16="http://schemas.microsoft.com/office/drawing/2014/main" id="{C0746D93-C82D-5249-A627-722CDB6F0B55}"/>
                  </a:ext>
                </a:extLst>
              </p:cNvPr>
              <p:cNvSpPr txBox="1"/>
              <p:nvPr/>
            </p:nvSpPr>
            <p:spPr>
              <a:xfrm>
                <a:off x="4326135" y="4301372"/>
                <a:ext cx="1268104" cy="276999"/>
              </a:xfrm>
              <a:prstGeom prst="rect">
                <a:avLst/>
              </a:prstGeom>
              <a:noFill/>
            </p:spPr>
            <p:txBody>
              <a:bodyPr wrap="none" rtlCol="0">
                <a:spAutoFit/>
              </a:bodyPr>
              <a:lstStyle/>
              <a:p>
                <a:pPr marL="0" algn="l" defTabSz="914400" rtl="0" eaLnBrk="1" latinLnBrk="0" hangingPunct="1"/>
                <a:r>
                  <a:rPr lang="root" sz="1200" dirty="0"/>
                  <a:t>Docker Container</a:t>
                </a:r>
              </a:p>
            </p:txBody>
          </p:sp>
        </p:grpSp>
        <p:sp>
          <p:nvSpPr>
            <p:cNvPr id="15" name="Right Arrow 14">
              <a:extLst>
                <a:ext uri="{FF2B5EF4-FFF2-40B4-BE49-F238E27FC236}">
                  <a16:creationId xmlns:a16="http://schemas.microsoft.com/office/drawing/2014/main" id="{08A82DC3-6E78-0749-938E-26E6E3DCD7E2}"/>
                </a:ext>
              </a:extLst>
            </p:cNvPr>
            <p:cNvSpPr/>
            <p:nvPr/>
          </p:nvSpPr>
          <p:spPr>
            <a:xfrm>
              <a:off x="2038462" y="3894667"/>
              <a:ext cx="652979" cy="4067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r>
                <a:rPr lang="root" sz="1050" dirty="0"/>
                <a:t>BUILD</a:t>
              </a:r>
            </a:p>
          </p:txBody>
        </p:sp>
        <p:sp>
          <p:nvSpPr>
            <p:cNvPr id="16" name="Right Arrow 15">
              <a:extLst>
                <a:ext uri="{FF2B5EF4-FFF2-40B4-BE49-F238E27FC236}">
                  <a16:creationId xmlns:a16="http://schemas.microsoft.com/office/drawing/2014/main" id="{2D0C1F12-2FE6-1048-9BFA-BEB41741A68E}"/>
                </a:ext>
              </a:extLst>
            </p:cNvPr>
            <p:cNvSpPr/>
            <p:nvPr/>
          </p:nvSpPr>
          <p:spPr>
            <a:xfrm>
              <a:off x="3685516" y="3843713"/>
              <a:ext cx="652979" cy="4067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r>
                <a:rPr lang="root" sz="1050" dirty="0"/>
                <a:t>RUN</a:t>
              </a:r>
            </a:p>
          </p:txBody>
        </p:sp>
      </p:grpSp>
      <p:sp>
        <p:nvSpPr>
          <p:cNvPr id="18" name="Rectangle 17">
            <a:extLst>
              <a:ext uri="{FF2B5EF4-FFF2-40B4-BE49-F238E27FC236}">
                <a16:creationId xmlns:a16="http://schemas.microsoft.com/office/drawing/2014/main" id="{FA82DB5F-5BB7-9E4E-AF15-4EA9E092AA60}"/>
              </a:ext>
            </a:extLst>
          </p:cNvPr>
          <p:cNvSpPr/>
          <p:nvPr/>
        </p:nvSpPr>
        <p:spPr>
          <a:xfrm>
            <a:off x="377220" y="5237821"/>
            <a:ext cx="8382000" cy="8941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defTabSz="914400" rtl="0" eaLnBrk="1" latinLnBrk="0" hangingPunct="1"/>
            <a:r>
              <a:rPr lang="root" dirty="0"/>
              <a:t>The Docker Flow</a:t>
            </a:r>
          </a:p>
        </p:txBody>
      </p:sp>
      <p:pic>
        <p:nvPicPr>
          <p:cNvPr id="20" name="Picture 19">
            <a:extLst>
              <a:ext uri="{FF2B5EF4-FFF2-40B4-BE49-F238E27FC236}">
                <a16:creationId xmlns:a16="http://schemas.microsoft.com/office/drawing/2014/main" id="{39D3BF63-F41D-8248-96A6-D927F500B392}"/>
              </a:ext>
            </a:extLst>
          </p:cNvPr>
          <p:cNvPicPr>
            <a:picLocks noChangeAspect="1"/>
          </p:cNvPicPr>
          <p:nvPr/>
        </p:nvPicPr>
        <p:blipFill>
          <a:blip r:embed="rId10"/>
          <a:stretch>
            <a:fillRect/>
          </a:stretch>
        </p:blipFill>
        <p:spPr>
          <a:xfrm>
            <a:off x="377220" y="4582652"/>
            <a:ext cx="483854" cy="483854"/>
          </a:xfrm>
          <a:prstGeom prst="rect">
            <a:avLst/>
          </a:prstGeom>
        </p:spPr>
      </p:pic>
      <p:pic>
        <p:nvPicPr>
          <p:cNvPr id="21" name="Picture 20">
            <a:extLst>
              <a:ext uri="{FF2B5EF4-FFF2-40B4-BE49-F238E27FC236}">
                <a16:creationId xmlns:a16="http://schemas.microsoft.com/office/drawing/2014/main" id="{BDCDDEE5-A531-1742-B268-E951495ABF12}"/>
              </a:ext>
            </a:extLst>
          </p:cNvPr>
          <p:cNvPicPr>
            <a:picLocks noChangeAspect="1"/>
          </p:cNvPicPr>
          <p:nvPr/>
        </p:nvPicPr>
        <p:blipFill>
          <a:blip r:embed="rId11"/>
          <a:stretch>
            <a:fillRect/>
          </a:stretch>
        </p:blipFill>
        <p:spPr>
          <a:xfrm>
            <a:off x="3705531" y="4592476"/>
            <a:ext cx="483854" cy="483854"/>
          </a:xfrm>
          <a:prstGeom prst="rect">
            <a:avLst/>
          </a:prstGeom>
        </p:spPr>
      </p:pic>
      <p:pic>
        <p:nvPicPr>
          <p:cNvPr id="22" name="Picture 21">
            <a:extLst>
              <a:ext uri="{FF2B5EF4-FFF2-40B4-BE49-F238E27FC236}">
                <a16:creationId xmlns:a16="http://schemas.microsoft.com/office/drawing/2014/main" id="{1EB84954-374A-FE48-ACCD-82A5973E2763}"/>
              </a:ext>
            </a:extLst>
          </p:cNvPr>
          <p:cNvPicPr>
            <a:picLocks noChangeAspect="1"/>
          </p:cNvPicPr>
          <p:nvPr/>
        </p:nvPicPr>
        <p:blipFill>
          <a:blip r:embed="rId12"/>
          <a:stretch>
            <a:fillRect/>
          </a:stretch>
        </p:blipFill>
        <p:spPr>
          <a:xfrm>
            <a:off x="1296354" y="5417327"/>
            <a:ext cx="395180" cy="395180"/>
          </a:xfrm>
          <a:prstGeom prst="rect">
            <a:avLst/>
          </a:prstGeom>
        </p:spPr>
      </p:pic>
      <p:sp>
        <p:nvSpPr>
          <p:cNvPr id="23" name="TextBox 22">
            <a:extLst>
              <a:ext uri="{FF2B5EF4-FFF2-40B4-BE49-F238E27FC236}">
                <a16:creationId xmlns:a16="http://schemas.microsoft.com/office/drawing/2014/main" id="{DECB777C-1232-7C47-959F-C860908A93EA}"/>
              </a:ext>
            </a:extLst>
          </p:cNvPr>
          <p:cNvSpPr txBox="1"/>
          <p:nvPr/>
        </p:nvSpPr>
        <p:spPr>
          <a:xfrm>
            <a:off x="968674" y="5833762"/>
            <a:ext cx="822661" cy="276999"/>
          </a:xfrm>
          <a:prstGeom prst="rect">
            <a:avLst/>
          </a:prstGeom>
          <a:noFill/>
        </p:spPr>
        <p:txBody>
          <a:bodyPr wrap="none" rtlCol="0">
            <a:spAutoFit/>
          </a:bodyPr>
          <a:lstStyle/>
          <a:p>
            <a:pPr marL="0" algn="l" defTabSz="914400" rtl="0" eaLnBrk="1" latinLnBrk="0" hangingPunct="1"/>
            <a:r>
              <a:rPr lang="root" sz="1200" dirty="0"/>
              <a:t>Code FIles</a:t>
            </a:r>
          </a:p>
        </p:txBody>
      </p:sp>
      <p:pic>
        <p:nvPicPr>
          <p:cNvPr id="24" name="Picture 23">
            <a:extLst>
              <a:ext uri="{FF2B5EF4-FFF2-40B4-BE49-F238E27FC236}">
                <a16:creationId xmlns:a16="http://schemas.microsoft.com/office/drawing/2014/main" id="{F1596749-469D-324D-91A8-98AC2D218AD5}"/>
              </a:ext>
            </a:extLst>
          </p:cNvPr>
          <p:cNvPicPr>
            <a:picLocks noChangeAspect="1"/>
          </p:cNvPicPr>
          <p:nvPr/>
        </p:nvPicPr>
        <p:blipFill>
          <a:blip r:embed="rId13"/>
          <a:stretch>
            <a:fillRect/>
          </a:stretch>
        </p:blipFill>
        <p:spPr>
          <a:xfrm>
            <a:off x="2942580" y="5425761"/>
            <a:ext cx="441639" cy="441639"/>
          </a:xfrm>
          <a:prstGeom prst="rect">
            <a:avLst/>
          </a:prstGeom>
        </p:spPr>
      </p:pic>
      <p:sp>
        <p:nvSpPr>
          <p:cNvPr id="25" name="TextBox 24">
            <a:extLst>
              <a:ext uri="{FF2B5EF4-FFF2-40B4-BE49-F238E27FC236}">
                <a16:creationId xmlns:a16="http://schemas.microsoft.com/office/drawing/2014/main" id="{70F3F2CD-A069-F945-B923-BA95868F87FA}"/>
              </a:ext>
            </a:extLst>
          </p:cNvPr>
          <p:cNvSpPr txBox="1"/>
          <p:nvPr/>
        </p:nvSpPr>
        <p:spPr>
          <a:xfrm>
            <a:off x="2695342" y="5848826"/>
            <a:ext cx="1119024" cy="276999"/>
          </a:xfrm>
          <a:prstGeom prst="rect">
            <a:avLst/>
          </a:prstGeom>
          <a:noFill/>
        </p:spPr>
        <p:txBody>
          <a:bodyPr wrap="none" rtlCol="0">
            <a:spAutoFit/>
          </a:bodyPr>
          <a:lstStyle/>
          <a:p>
            <a:pPr marL="0" algn="l" defTabSz="914400" rtl="0" eaLnBrk="1" latinLnBrk="0" hangingPunct="1"/>
            <a:r>
              <a:rPr lang="en-US" sz="1200" dirty="0"/>
              <a:t>B</a:t>
            </a:r>
            <a:r>
              <a:rPr lang="root" sz="1200" dirty="0"/>
              <a:t>in\executable</a:t>
            </a:r>
          </a:p>
        </p:txBody>
      </p:sp>
      <p:sp>
        <p:nvSpPr>
          <p:cNvPr id="26" name="Right Arrow 25">
            <a:extLst>
              <a:ext uri="{FF2B5EF4-FFF2-40B4-BE49-F238E27FC236}">
                <a16:creationId xmlns:a16="http://schemas.microsoft.com/office/drawing/2014/main" id="{B710AF60-FD89-E243-A549-E5787C74E10E}"/>
              </a:ext>
            </a:extLst>
          </p:cNvPr>
          <p:cNvSpPr/>
          <p:nvPr/>
        </p:nvSpPr>
        <p:spPr>
          <a:xfrm>
            <a:off x="1957689" y="5449238"/>
            <a:ext cx="652979" cy="4067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r>
              <a:rPr lang="root" sz="1050" dirty="0"/>
              <a:t>BUILD</a:t>
            </a:r>
          </a:p>
        </p:txBody>
      </p:sp>
      <p:sp>
        <p:nvSpPr>
          <p:cNvPr id="27" name="Right Arrow 26">
            <a:extLst>
              <a:ext uri="{FF2B5EF4-FFF2-40B4-BE49-F238E27FC236}">
                <a16:creationId xmlns:a16="http://schemas.microsoft.com/office/drawing/2014/main" id="{5FE22226-EE06-754D-88AB-9E5F54888BFE}"/>
              </a:ext>
            </a:extLst>
          </p:cNvPr>
          <p:cNvSpPr/>
          <p:nvPr/>
        </p:nvSpPr>
        <p:spPr>
          <a:xfrm>
            <a:off x="3580317" y="5430413"/>
            <a:ext cx="652979" cy="4067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r>
              <a:rPr lang="root" sz="1050" dirty="0"/>
              <a:t>RUN</a:t>
            </a:r>
          </a:p>
        </p:txBody>
      </p:sp>
      <p:pic>
        <p:nvPicPr>
          <p:cNvPr id="28" name="Picture 27">
            <a:extLst>
              <a:ext uri="{FF2B5EF4-FFF2-40B4-BE49-F238E27FC236}">
                <a16:creationId xmlns:a16="http://schemas.microsoft.com/office/drawing/2014/main" id="{9C0E57B7-F691-4A4F-88BE-0B3AB8737A07}"/>
              </a:ext>
            </a:extLst>
          </p:cNvPr>
          <p:cNvPicPr>
            <a:picLocks noChangeAspect="1"/>
          </p:cNvPicPr>
          <p:nvPr/>
        </p:nvPicPr>
        <p:blipFill>
          <a:blip r:embed="rId14"/>
          <a:stretch>
            <a:fillRect/>
          </a:stretch>
        </p:blipFill>
        <p:spPr>
          <a:xfrm>
            <a:off x="4546217" y="5365439"/>
            <a:ext cx="519195" cy="519195"/>
          </a:xfrm>
          <a:prstGeom prst="rect">
            <a:avLst/>
          </a:prstGeom>
        </p:spPr>
      </p:pic>
      <p:sp>
        <p:nvSpPr>
          <p:cNvPr id="29" name="TextBox 28">
            <a:extLst>
              <a:ext uri="{FF2B5EF4-FFF2-40B4-BE49-F238E27FC236}">
                <a16:creationId xmlns:a16="http://schemas.microsoft.com/office/drawing/2014/main" id="{9A3AA79E-6B12-F54A-AA21-94FEC2CCCF8D}"/>
              </a:ext>
            </a:extLst>
          </p:cNvPr>
          <p:cNvSpPr txBox="1"/>
          <p:nvPr/>
        </p:nvSpPr>
        <p:spPr>
          <a:xfrm>
            <a:off x="4463021" y="5886038"/>
            <a:ext cx="661463" cy="276999"/>
          </a:xfrm>
          <a:prstGeom prst="rect">
            <a:avLst/>
          </a:prstGeom>
          <a:noFill/>
        </p:spPr>
        <p:txBody>
          <a:bodyPr wrap="none" rtlCol="0">
            <a:spAutoFit/>
          </a:bodyPr>
          <a:lstStyle/>
          <a:p>
            <a:pPr marL="0" algn="l" defTabSz="914400" rtl="0" eaLnBrk="1" latinLnBrk="0" hangingPunct="1"/>
            <a:r>
              <a:rPr lang="en-US" sz="1200" dirty="0"/>
              <a:t>Process</a:t>
            </a:r>
            <a:endParaRPr lang="root" sz="1200" dirty="0"/>
          </a:p>
        </p:txBody>
      </p:sp>
    </p:spTree>
    <p:extLst>
      <p:ext uri="{BB962C8B-B14F-4D97-AF65-F5344CB8AC3E}">
        <p14:creationId xmlns:p14="http://schemas.microsoft.com/office/powerpoint/2010/main" val="22850048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ADADDF-2003-C049-8A10-5106EF7B8F1A}"/>
              </a:ext>
            </a:extLst>
          </p:cNvPr>
          <p:cNvSpPr/>
          <p:nvPr/>
        </p:nvSpPr>
        <p:spPr>
          <a:xfrm>
            <a:off x="336558" y="1049774"/>
            <a:ext cx="2566472" cy="369332"/>
          </a:xfrm>
          <a:prstGeom prst="rect">
            <a:avLst/>
          </a:prstGeom>
        </p:spPr>
        <p:txBody>
          <a:bodyPr wrap="none">
            <a:spAutoFit/>
          </a:bodyPr>
          <a:lstStyle/>
          <a:p>
            <a:r>
              <a:rPr lang="en-US" b="1" dirty="0">
                <a:solidFill>
                  <a:srgbClr val="5E5E5E"/>
                </a:solidFill>
                <a:latin typeface="Calibri" panose="020F0502020204030204" pitchFamily="34" charset="0"/>
              </a:rPr>
              <a:t>Docker Key Components </a:t>
            </a:r>
            <a:endParaRPr lang="en-US" dirty="0">
              <a:effectLst/>
            </a:endParaRPr>
          </a:p>
        </p:txBody>
      </p:sp>
      <p:pic>
        <p:nvPicPr>
          <p:cNvPr id="1025" name="Picture 1" descr="page6image2109850656">
            <a:extLst>
              <a:ext uri="{FF2B5EF4-FFF2-40B4-BE49-F238E27FC236}">
                <a16:creationId xmlns:a16="http://schemas.microsoft.com/office/drawing/2014/main" id="{309186F5-54E9-1E45-A534-F3883E8ECC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2777" y="1419106"/>
            <a:ext cx="6426200" cy="3352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348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6EED082-FD79-F343-BC92-0BF4E23C2F24}"/>
              </a:ext>
            </a:extLst>
          </p:cNvPr>
          <p:cNvSpPr txBox="1"/>
          <p:nvPr/>
        </p:nvSpPr>
        <p:spPr>
          <a:xfrm>
            <a:off x="424139" y="1105786"/>
            <a:ext cx="2742097" cy="461665"/>
          </a:xfrm>
          <a:prstGeom prst="rect">
            <a:avLst/>
          </a:prstGeom>
          <a:noFill/>
        </p:spPr>
        <p:txBody>
          <a:bodyPr wrap="none" rtlCol="0">
            <a:spAutoFit/>
          </a:bodyPr>
          <a:lstStyle/>
          <a:p>
            <a:pPr algn="l" rtl="0"/>
            <a:r>
              <a:rPr lang="en-US" sz="2400" dirty="0"/>
              <a:t>Docker Architecture </a:t>
            </a:r>
          </a:p>
        </p:txBody>
      </p:sp>
      <p:sp>
        <p:nvSpPr>
          <p:cNvPr id="4" name="TextBox 3">
            <a:extLst>
              <a:ext uri="{FF2B5EF4-FFF2-40B4-BE49-F238E27FC236}">
                <a16:creationId xmlns:a16="http://schemas.microsoft.com/office/drawing/2014/main" id="{834399BD-59A2-B641-AF07-3EFBC86B18B9}"/>
              </a:ext>
            </a:extLst>
          </p:cNvPr>
          <p:cNvSpPr txBox="1"/>
          <p:nvPr/>
        </p:nvSpPr>
        <p:spPr>
          <a:xfrm>
            <a:off x="424139" y="1754119"/>
            <a:ext cx="7443954" cy="2031325"/>
          </a:xfrm>
          <a:prstGeom prst="rect">
            <a:avLst/>
          </a:prstGeom>
          <a:noFill/>
        </p:spPr>
        <p:txBody>
          <a:bodyPr wrap="square" rtlCol="0">
            <a:spAutoFit/>
          </a:bodyPr>
          <a:lstStyle/>
          <a:p>
            <a:pPr marL="285750" indent="-285750" algn="l" rtl="0">
              <a:buFont typeface="Arial" panose="020B0604020202020204" pitchFamily="34" charset="0"/>
              <a:buChar char="•"/>
            </a:pPr>
            <a:r>
              <a:rPr lang="en-US" dirty="0"/>
              <a:t>The Docker daemon (or "Engine"): receives and processes incoming Docker API requests </a:t>
            </a:r>
          </a:p>
          <a:p>
            <a:pPr marL="285750" indent="-285750" algn="l" rtl="0">
              <a:buFont typeface="Arial" panose="020B0604020202020204" pitchFamily="34" charset="0"/>
              <a:buChar char="•"/>
            </a:pPr>
            <a:r>
              <a:rPr lang="en-US" dirty="0"/>
              <a:t>The Docker client: talks to the Docker daemon via the Docker API </a:t>
            </a:r>
          </a:p>
          <a:p>
            <a:pPr marL="285750" indent="-285750" algn="l" rtl="0">
              <a:buFont typeface="Arial" panose="020B0604020202020204" pitchFamily="34" charset="0"/>
              <a:buChar char="•"/>
            </a:pPr>
            <a:r>
              <a:rPr lang="en-US" dirty="0"/>
              <a:t>We'll use mostly the CLI embedded within the docker binary </a:t>
            </a:r>
          </a:p>
          <a:p>
            <a:pPr marL="285750" indent="-285750" algn="l" rtl="0">
              <a:buFont typeface="Arial" panose="020B0604020202020204" pitchFamily="34" charset="0"/>
              <a:buChar char="•"/>
            </a:pPr>
            <a:r>
              <a:rPr lang="en-US" dirty="0"/>
              <a:t>Docker Hub Registry: Collection of public images </a:t>
            </a:r>
          </a:p>
          <a:p>
            <a:pPr marL="285750" indent="-285750" algn="l" rtl="0">
              <a:buFont typeface="Arial" panose="020B0604020202020204" pitchFamily="34" charset="0"/>
              <a:buChar char="•"/>
            </a:pPr>
            <a:r>
              <a:rPr lang="en-US" dirty="0"/>
              <a:t>The Docker daemon talks to it via the registry API </a:t>
            </a:r>
          </a:p>
          <a:p>
            <a:pPr marL="0" algn="l" defTabSz="914400" rtl="0" eaLnBrk="1" latinLnBrk="0" hangingPunct="1"/>
            <a:endParaRPr lang="root" dirty="0"/>
          </a:p>
        </p:txBody>
      </p:sp>
    </p:spTree>
    <p:extLst>
      <p:ext uri="{BB962C8B-B14F-4D97-AF65-F5344CB8AC3E}">
        <p14:creationId xmlns:p14="http://schemas.microsoft.com/office/powerpoint/2010/main" val="28385720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7F0667-EAF8-2C47-BEB8-77AEB4898F62}"/>
              </a:ext>
            </a:extLst>
          </p:cNvPr>
          <p:cNvSpPr txBox="1"/>
          <p:nvPr/>
        </p:nvSpPr>
        <p:spPr>
          <a:xfrm>
            <a:off x="294564" y="1058091"/>
            <a:ext cx="2120004" cy="369332"/>
          </a:xfrm>
          <a:prstGeom prst="rect">
            <a:avLst/>
          </a:prstGeom>
          <a:noFill/>
        </p:spPr>
        <p:txBody>
          <a:bodyPr wrap="none" rtlCol="0">
            <a:spAutoFit/>
          </a:bodyPr>
          <a:lstStyle/>
          <a:p>
            <a:pPr algn="l" rtl="0"/>
            <a:r>
              <a:rPr lang="en-US" b="1" dirty="0"/>
              <a:t>Docker terminology </a:t>
            </a:r>
            <a:endParaRPr lang="en-US" dirty="0"/>
          </a:p>
        </p:txBody>
      </p:sp>
      <p:sp>
        <p:nvSpPr>
          <p:cNvPr id="4" name="Rectangle 3">
            <a:extLst>
              <a:ext uri="{FF2B5EF4-FFF2-40B4-BE49-F238E27FC236}">
                <a16:creationId xmlns:a16="http://schemas.microsoft.com/office/drawing/2014/main" id="{7F823CFC-D8E2-164F-8E14-AB64B5BA0F83}"/>
              </a:ext>
            </a:extLst>
          </p:cNvPr>
          <p:cNvSpPr/>
          <p:nvPr/>
        </p:nvSpPr>
        <p:spPr>
          <a:xfrm>
            <a:off x="294564" y="1427423"/>
            <a:ext cx="8296543" cy="5355312"/>
          </a:xfrm>
          <a:prstGeom prst="rect">
            <a:avLst/>
          </a:prstGeom>
        </p:spPr>
        <p:txBody>
          <a:bodyPr wrap="square">
            <a:spAutoFit/>
          </a:bodyPr>
          <a:lstStyle/>
          <a:p>
            <a:pPr marL="285750" indent="-285750" algn="l" rtl="0">
              <a:buFont typeface="Arial" panose="020B0604020202020204" pitchFamily="34" charset="0"/>
              <a:buChar char="•"/>
            </a:pPr>
            <a:r>
              <a:rPr lang="en-US" b="1" dirty="0"/>
              <a:t>Container image</a:t>
            </a:r>
            <a:r>
              <a:rPr lang="en-US" dirty="0"/>
              <a:t>: A package with all the dependencies and information needed to create a container. An image includes all the dependencies (such as frameworks) plus deployment and execution configuration to be used by a container runtime. Usually, an image derives from multiple base images that are layers stacked on top of each other to form the container's filesystem. An image is immutable once it has been created.</a:t>
            </a:r>
          </a:p>
          <a:p>
            <a:pPr marL="285750" indent="-285750" algn="l" rtl="0">
              <a:buFont typeface="Arial" panose="020B0604020202020204" pitchFamily="34" charset="0"/>
              <a:buChar char="•"/>
            </a:pPr>
            <a:r>
              <a:rPr lang="en-US" b="1" dirty="0" err="1"/>
              <a:t>Dockerfile</a:t>
            </a:r>
            <a:r>
              <a:rPr lang="en-US" dirty="0"/>
              <a:t>: A text file that contains instructions for how to build a Docker image. It's like a batch script, the first line states the base image to begin with and then follow the instructions to install required programs, copy files and so on, until you get the working environment you need.</a:t>
            </a:r>
          </a:p>
          <a:p>
            <a:pPr marL="285750" indent="-285750" algn="l" rtl="0">
              <a:buFont typeface="Arial" panose="020B0604020202020204" pitchFamily="34" charset="0"/>
              <a:buChar char="•"/>
            </a:pPr>
            <a:r>
              <a:rPr lang="en-US" b="1" dirty="0"/>
              <a:t>Build</a:t>
            </a:r>
            <a:r>
              <a:rPr lang="en-US" dirty="0"/>
              <a:t>: The action of building a container image based on the information and context provided by its </a:t>
            </a:r>
            <a:r>
              <a:rPr lang="en-US" dirty="0" err="1"/>
              <a:t>Dockerfile</a:t>
            </a:r>
            <a:r>
              <a:rPr lang="en-US" dirty="0"/>
              <a:t>, plus additional files in the folder where the image is built. You can build images with the Docker </a:t>
            </a:r>
            <a:r>
              <a:rPr lang="en-US" b="1" dirty="0"/>
              <a:t>docker build</a:t>
            </a:r>
            <a:r>
              <a:rPr lang="en-US" dirty="0"/>
              <a:t> command.</a:t>
            </a:r>
          </a:p>
          <a:p>
            <a:pPr marL="285750" indent="-285750" algn="l" rtl="0">
              <a:buFont typeface="Arial" panose="020B0604020202020204" pitchFamily="34" charset="0"/>
              <a:buChar char="•"/>
            </a:pPr>
            <a:r>
              <a:rPr lang="en-US" b="1" dirty="0"/>
              <a:t>Container</a:t>
            </a:r>
            <a:r>
              <a:rPr lang="en-US" dirty="0"/>
              <a:t>: An instance of a Docker image. A container represents the execution of a single application, process, or service. It consists of the contents of a Docker image, an execution environment, and a standard set of instructions. When scaling a service, you create multiple instances of a container from the same image. Or a batch job can create multiple containers from the same image, passing different parameters to each instance.</a:t>
            </a:r>
            <a:endParaRPr lang="en-US" dirty="0">
              <a:effectLst/>
            </a:endParaRPr>
          </a:p>
        </p:txBody>
      </p:sp>
    </p:spTree>
    <p:extLst>
      <p:ext uri="{BB962C8B-B14F-4D97-AF65-F5344CB8AC3E}">
        <p14:creationId xmlns:p14="http://schemas.microsoft.com/office/powerpoint/2010/main" val="7522037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7F0667-EAF8-2C47-BEB8-77AEB4898F62}"/>
              </a:ext>
            </a:extLst>
          </p:cNvPr>
          <p:cNvSpPr txBox="1"/>
          <p:nvPr/>
        </p:nvSpPr>
        <p:spPr>
          <a:xfrm>
            <a:off x="294564" y="1058091"/>
            <a:ext cx="2120004" cy="369332"/>
          </a:xfrm>
          <a:prstGeom prst="rect">
            <a:avLst/>
          </a:prstGeom>
          <a:noFill/>
        </p:spPr>
        <p:txBody>
          <a:bodyPr wrap="none" rtlCol="0">
            <a:spAutoFit/>
          </a:bodyPr>
          <a:lstStyle/>
          <a:p>
            <a:pPr algn="l" rtl="0"/>
            <a:r>
              <a:rPr lang="en-US" b="1" dirty="0"/>
              <a:t>Docker terminology </a:t>
            </a:r>
            <a:endParaRPr lang="en-US" dirty="0"/>
          </a:p>
        </p:txBody>
      </p:sp>
      <p:sp>
        <p:nvSpPr>
          <p:cNvPr id="4" name="Rectangle 3">
            <a:extLst>
              <a:ext uri="{FF2B5EF4-FFF2-40B4-BE49-F238E27FC236}">
                <a16:creationId xmlns:a16="http://schemas.microsoft.com/office/drawing/2014/main" id="{7F823CFC-D8E2-164F-8E14-AB64B5BA0F83}"/>
              </a:ext>
            </a:extLst>
          </p:cNvPr>
          <p:cNvSpPr/>
          <p:nvPr/>
        </p:nvSpPr>
        <p:spPr>
          <a:xfrm>
            <a:off x="294564" y="1427423"/>
            <a:ext cx="8296543" cy="5078313"/>
          </a:xfrm>
          <a:prstGeom prst="rect">
            <a:avLst/>
          </a:prstGeom>
        </p:spPr>
        <p:txBody>
          <a:bodyPr wrap="square">
            <a:spAutoFit/>
          </a:bodyPr>
          <a:lstStyle/>
          <a:p>
            <a:pPr marL="285750" indent="-285750" algn="l" rtl="0">
              <a:buFont typeface="Arial" panose="020B0604020202020204" pitchFamily="34" charset="0"/>
              <a:buChar char="•"/>
            </a:pPr>
            <a:r>
              <a:rPr lang="en-US" b="1" dirty="0"/>
              <a:t>Volumes</a:t>
            </a:r>
            <a:r>
              <a:rPr lang="en-US" dirty="0"/>
              <a:t>: Offer a writable filesystem that the container can use. Since images are read-only but most programs need to write to the filesystem, volumes add a writable layer, on top of the container image, so the programs have access to a writable filesystem. The program doesn't know it is accessing a layered filesystem, it is just the filesystem as usual. Volumes live in the host system and are managed by Docker. </a:t>
            </a:r>
          </a:p>
          <a:p>
            <a:pPr marL="285750" indent="-285750" algn="l" rtl="0">
              <a:buFont typeface="Arial" panose="020B0604020202020204" pitchFamily="34" charset="0"/>
              <a:buChar char="•"/>
            </a:pPr>
            <a:r>
              <a:rPr lang="en-US" b="1" dirty="0"/>
              <a:t>Tag</a:t>
            </a:r>
            <a:r>
              <a:rPr lang="en-US" dirty="0"/>
              <a:t>: A mark or label you can apply to images so that different images or versions of the same image (depending on the version number or the target environment) can be identified.</a:t>
            </a:r>
          </a:p>
          <a:p>
            <a:pPr marL="285750" indent="-285750" algn="l" rtl="0">
              <a:buFont typeface="Arial" panose="020B0604020202020204" pitchFamily="34" charset="0"/>
              <a:buChar char="•"/>
            </a:pPr>
            <a:r>
              <a:rPr lang="en-US" b="1" dirty="0"/>
              <a:t>Registry</a:t>
            </a:r>
            <a:r>
              <a:rPr lang="en-US" dirty="0"/>
              <a:t>: A service that provides access to repositories. The default registry for most public images is </a:t>
            </a:r>
            <a:r>
              <a:rPr lang="en-US" u="sng" dirty="0">
                <a:hlinkClick r:id="rId2"/>
              </a:rPr>
              <a:t>Docker Hub</a:t>
            </a:r>
            <a:r>
              <a:rPr lang="en-US" dirty="0"/>
              <a:t> (owned by Docker as an organization). A registry usually contains repositories from multiple teams. Companies often have private registries to store and manage images they've created. Azure Container Registry is another example.</a:t>
            </a:r>
          </a:p>
          <a:p>
            <a:pPr marL="742950" lvl="1" indent="-285750" algn="l" rtl="0">
              <a:buFont typeface="Arial" panose="020B0604020202020204" pitchFamily="34" charset="0"/>
              <a:buChar char="•"/>
            </a:pPr>
            <a:r>
              <a:rPr lang="en-US" b="1" dirty="0"/>
              <a:t>Docker Hub</a:t>
            </a:r>
            <a:r>
              <a:rPr lang="en-US" dirty="0"/>
              <a:t>: A public registry to upload images and work with them. Docker Hub provides Docker image hosting, public or private registries, build triggers and web hooks, and integration with GitHub and Bitbucket.</a:t>
            </a:r>
          </a:p>
          <a:p>
            <a:pPr marL="285750" indent="-285750" algn="l" rtl="0">
              <a:buFont typeface="Arial" panose="020B0604020202020204" pitchFamily="34" charset="0"/>
              <a:buChar char="•"/>
            </a:pPr>
            <a:endParaRPr lang="en-US" dirty="0">
              <a:effectLst/>
            </a:endParaRPr>
          </a:p>
        </p:txBody>
      </p:sp>
    </p:spTree>
    <p:extLst>
      <p:ext uri="{BB962C8B-B14F-4D97-AF65-F5344CB8AC3E}">
        <p14:creationId xmlns:p14="http://schemas.microsoft.com/office/powerpoint/2010/main" val="21126704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7F0667-EAF8-2C47-BEB8-77AEB4898F62}"/>
              </a:ext>
            </a:extLst>
          </p:cNvPr>
          <p:cNvSpPr txBox="1"/>
          <p:nvPr/>
        </p:nvSpPr>
        <p:spPr>
          <a:xfrm>
            <a:off x="294564" y="1058091"/>
            <a:ext cx="2120004" cy="369332"/>
          </a:xfrm>
          <a:prstGeom prst="rect">
            <a:avLst/>
          </a:prstGeom>
          <a:noFill/>
        </p:spPr>
        <p:txBody>
          <a:bodyPr wrap="none" rtlCol="0">
            <a:spAutoFit/>
          </a:bodyPr>
          <a:lstStyle/>
          <a:p>
            <a:pPr algn="l" rtl="0"/>
            <a:r>
              <a:rPr lang="en-US" b="1" dirty="0"/>
              <a:t>Docker terminology </a:t>
            </a:r>
            <a:endParaRPr lang="en-US" dirty="0"/>
          </a:p>
        </p:txBody>
      </p:sp>
      <p:sp>
        <p:nvSpPr>
          <p:cNvPr id="4" name="Rectangle 3">
            <a:extLst>
              <a:ext uri="{FF2B5EF4-FFF2-40B4-BE49-F238E27FC236}">
                <a16:creationId xmlns:a16="http://schemas.microsoft.com/office/drawing/2014/main" id="{7F823CFC-D8E2-164F-8E14-AB64B5BA0F83}"/>
              </a:ext>
            </a:extLst>
          </p:cNvPr>
          <p:cNvSpPr/>
          <p:nvPr/>
        </p:nvSpPr>
        <p:spPr>
          <a:xfrm>
            <a:off x="294564" y="1427423"/>
            <a:ext cx="8296543" cy="5078313"/>
          </a:xfrm>
          <a:prstGeom prst="rect">
            <a:avLst/>
          </a:prstGeom>
        </p:spPr>
        <p:txBody>
          <a:bodyPr wrap="square">
            <a:spAutoFit/>
          </a:bodyPr>
          <a:lstStyle/>
          <a:p>
            <a:pPr marL="285750" indent="-285750" algn="l" rtl="0">
              <a:buFont typeface="Arial" panose="020B0604020202020204" pitchFamily="34" charset="0"/>
              <a:buChar char="•"/>
            </a:pPr>
            <a:r>
              <a:rPr lang="en-US" b="1" dirty="0"/>
              <a:t>Compose</a:t>
            </a:r>
            <a:r>
              <a:rPr lang="en-US" dirty="0"/>
              <a:t>: A command-line tool and YAML file format with metadata for defining and running multi-container applications. You define a single application based on multiple images with one or more .</a:t>
            </a:r>
            <a:r>
              <a:rPr lang="en-US" dirty="0" err="1"/>
              <a:t>yml</a:t>
            </a:r>
            <a:r>
              <a:rPr lang="en-US" dirty="0"/>
              <a:t> files that can override values depending on the environment. After you have created the definitions, you can deploy the whole multi-container application with a single command (docker-compose up) that creates a container per image on the Docker host.</a:t>
            </a:r>
          </a:p>
          <a:p>
            <a:pPr marL="285750" indent="-285750" algn="l" rtl="0">
              <a:buFont typeface="Arial" panose="020B0604020202020204" pitchFamily="34" charset="0"/>
              <a:buChar char="•"/>
            </a:pPr>
            <a:r>
              <a:rPr lang="en-US" b="1" dirty="0"/>
              <a:t>Cluster</a:t>
            </a:r>
            <a:r>
              <a:rPr lang="en-US" dirty="0"/>
              <a:t>: A collection of Docker hosts exposed as if it were a single virtual Docker host, so that the application can scale to multiple instances of the services spread across multiple hosts within the cluster. Docker clusters can be created with Kubernetes, Azure Service Fabric, Docker Swarm and Mesosphere DC/OS.</a:t>
            </a:r>
          </a:p>
          <a:p>
            <a:pPr marL="285750" indent="-285750" algn="l" rtl="0">
              <a:buFont typeface="Arial" panose="020B0604020202020204" pitchFamily="34" charset="0"/>
              <a:buChar char="•"/>
            </a:pPr>
            <a:r>
              <a:rPr lang="en-US" b="1" dirty="0"/>
              <a:t>Orchestrator</a:t>
            </a:r>
            <a:r>
              <a:rPr lang="en-US" dirty="0"/>
              <a:t>: A tool that simplifies management of clusters and Docker hosts. Orchestrators enable you to manage their images, containers, and hosts through a command line interface (CLI) or a graphical UI. You can manage container networking, configurations, load balancing, service discovery, high availability, Docker host configuration, and more. An orchestrator is responsible for running, distributing, scaling, and healing workloads across a collection of nodes. Typically, orchestrator products are the same products that provide cluster infrastructure, like Kubernetes and Azure Service Fabric, among other offerings in the market.</a:t>
            </a:r>
            <a:endParaRPr lang="en-US" dirty="0">
              <a:effectLst/>
            </a:endParaRPr>
          </a:p>
        </p:txBody>
      </p:sp>
    </p:spTree>
    <p:extLst>
      <p:ext uri="{BB962C8B-B14F-4D97-AF65-F5344CB8AC3E}">
        <p14:creationId xmlns:p14="http://schemas.microsoft.com/office/powerpoint/2010/main" val="12478732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CFF28-B8C7-A749-B0F2-615EA726677A}"/>
              </a:ext>
            </a:extLst>
          </p:cNvPr>
          <p:cNvSpPr>
            <a:spLocks noGrp="1"/>
          </p:cNvSpPr>
          <p:nvPr>
            <p:ph type="title"/>
          </p:nvPr>
        </p:nvSpPr>
        <p:spPr/>
        <p:txBody>
          <a:bodyPr/>
          <a:lstStyle/>
          <a:p>
            <a:endParaRPr lang="root"/>
          </a:p>
        </p:txBody>
      </p:sp>
      <p:sp>
        <p:nvSpPr>
          <p:cNvPr id="3" name="TextBox 2">
            <a:extLst>
              <a:ext uri="{FF2B5EF4-FFF2-40B4-BE49-F238E27FC236}">
                <a16:creationId xmlns:a16="http://schemas.microsoft.com/office/drawing/2014/main" id="{4EFC18E3-ED64-E842-AC53-D8B3EF3438D8}"/>
              </a:ext>
            </a:extLst>
          </p:cNvPr>
          <p:cNvSpPr txBox="1"/>
          <p:nvPr/>
        </p:nvSpPr>
        <p:spPr>
          <a:xfrm>
            <a:off x="1839766" y="3022600"/>
            <a:ext cx="6106608" cy="584775"/>
          </a:xfrm>
          <a:prstGeom prst="rect">
            <a:avLst/>
          </a:prstGeom>
          <a:noFill/>
        </p:spPr>
        <p:txBody>
          <a:bodyPr wrap="none" rtlCol="0">
            <a:spAutoFit/>
          </a:bodyPr>
          <a:lstStyle/>
          <a:p>
            <a:pPr algn="l" rtl="0"/>
            <a:r>
              <a:rPr lang="en-US" sz="3200" dirty="0"/>
              <a:t>Understanding the Docker Internals</a:t>
            </a:r>
          </a:p>
        </p:txBody>
      </p:sp>
    </p:spTree>
    <p:extLst>
      <p:ext uri="{BB962C8B-B14F-4D97-AF65-F5344CB8AC3E}">
        <p14:creationId xmlns:p14="http://schemas.microsoft.com/office/powerpoint/2010/main" val="3432584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95555" y="2001328"/>
            <a:ext cx="7263441" cy="3693319"/>
          </a:xfrm>
          <a:prstGeom prst="rect">
            <a:avLst/>
          </a:prstGeom>
          <a:noFill/>
        </p:spPr>
        <p:txBody>
          <a:bodyPr wrap="square" rtlCol="1">
            <a:spAutoFit/>
          </a:bodyPr>
          <a:lstStyle/>
          <a:p>
            <a:pPr algn="l" rtl="0"/>
            <a:r>
              <a:rPr lang="en-US" dirty="0"/>
              <a:t>Background – Transition from VM to container</a:t>
            </a:r>
          </a:p>
          <a:p>
            <a:pPr algn="l" rtl="0"/>
            <a:r>
              <a:rPr lang="en-US" dirty="0"/>
              <a:t>Installation – Linux &amp; Windows</a:t>
            </a:r>
          </a:p>
          <a:p>
            <a:pPr algn="l" rtl="0"/>
            <a:r>
              <a:rPr lang="en-US" dirty="0"/>
              <a:t>Docker Hub, Other Registries and Image Distribution</a:t>
            </a:r>
          </a:p>
          <a:p>
            <a:pPr algn="l" rtl="0"/>
            <a:r>
              <a:rPr lang="en-US" dirty="0"/>
              <a:t>Architecture – Image, Container, Volume, Network</a:t>
            </a:r>
          </a:p>
          <a:p>
            <a:pPr algn="l" rtl="0"/>
            <a:r>
              <a:rPr lang="en-US" dirty="0"/>
              <a:t>Oracle Container Cloud Service</a:t>
            </a:r>
          </a:p>
          <a:p>
            <a:pPr algn="l" rtl="0"/>
            <a:r>
              <a:rPr lang="en-US" dirty="0"/>
              <a:t>Logging &amp; Monitoring</a:t>
            </a:r>
          </a:p>
          <a:p>
            <a:pPr algn="l" rtl="0"/>
            <a:r>
              <a:rPr lang="en-US" dirty="0"/>
              <a:t>Orchestration with Swarm and a bit of Kubernetes</a:t>
            </a:r>
          </a:p>
          <a:p>
            <a:pPr algn="l" rtl="0"/>
            <a:r>
              <a:rPr lang="en-US" dirty="0"/>
              <a:t>Oracle &amp; MySQL Databases as Containers</a:t>
            </a:r>
          </a:p>
          <a:p>
            <a:pPr algn="l" rtl="0"/>
            <a:r>
              <a:rPr lang="en-US" dirty="0"/>
              <a:t>Docker Security Principles</a:t>
            </a:r>
          </a:p>
          <a:p>
            <a:pPr algn="l" rtl="0"/>
            <a:r>
              <a:rPr lang="en-US" dirty="0"/>
              <a:t>Writing an image – Principles &amp; Demo</a:t>
            </a:r>
          </a:p>
          <a:p>
            <a:pPr algn="l" rtl="0"/>
            <a:r>
              <a:rPr lang="en-US" dirty="0"/>
              <a:t>Docker Compose – Principles &amp; Demo</a:t>
            </a:r>
          </a:p>
          <a:p>
            <a:pPr algn="l" rtl="0"/>
            <a:r>
              <a:rPr lang="en-US" dirty="0"/>
              <a:t>Highly available MySQL cluster on Docker – Principles &amp; Demo</a:t>
            </a:r>
          </a:p>
          <a:p>
            <a:pPr algn="l" rtl="0"/>
            <a:r>
              <a:rPr lang="en-US" dirty="0"/>
              <a:t>CI &amp; Testing – Principles &amp; Demo</a:t>
            </a:r>
            <a:endParaRPr lang="he-IL" dirty="0"/>
          </a:p>
        </p:txBody>
      </p:sp>
      <p:sp>
        <p:nvSpPr>
          <p:cNvPr id="3" name="TextBox 2">
            <a:extLst>
              <a:ext uri="{FF2B5EF4-FFF2-40B4-BE49-F238E27FC236}">
                <a16:creationId xmlns:a16="http://schemas.microsoft.com/office/drawing/2014/main" id="{679CBE9C-0D00-8B49-8B4E-188A157B4595}"/>
              </a:ext>
            </a:extLst>
          </p:cNvPr>
          <p:cNvSpPr txBox="1"/>
          <p:nvPr/>
        </p:nvSpPr>
        <p:spPr>
          <a:xfrm>
            <a:off x="979986" y="1631996"/>
            <a:ext cx="968535" cy="369332"/>
          </a:xfrm>
          <a:prstGeom prst="rect">
            <a:avLst/>
          </a:prstGeom>
          <a:noFill/>
        </p:spPr>
        <p:txBody>
          <a:bodyPr wrap="none" rtlCol="0">
            <a:spAutoFit/>
          </a:bodyPr>
          <a:lstStyle/>
          <a:p>
            <a:pPr marL="0" algn="l" defTabSz="914400" rtl="0" eaLnBrk="1" latinLnBrk="0" hangingPunct="1"/>
            <a:r>
              <a:rPr lang="root" dirty="0"/>
              <a:t>Subjects</a:t>
            </a:r>
          </a:p>
        </p:txBody>
      </p:sp>
    </p:spTree>
    <p:extLst>
      <p:ext uri="{BB962C8B-B14F-4D97-AF65-F5344CB8AC3E}">
        <p14:creationId xmlns:p14="http://schemas.microsoft.com/office/powerpoint/2010/main" val="29244373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ADADDF-2003-C049-8A10-5106EF7B8F1A}"/>
              </a:ext>
            </a:extLst>
          </p:cNvPr>
          <p:cNvSpPr/>
          <p:nvPr/>
        </p:nvSpPr>
        <p:spPr>
          <a:xfrm>
            <a:off x="346353" y="1026914"/>
            <a:ext cx="3516732" cy="369332"/>
          </a:xfrm>
          <a:prstGeom prst="rect">
            <a:avLst/>
          </a:prstGeom>
        </p:spPr>
        <p:txBody>
          <a:bodyPr wrap="none">
            <a:spAutoFit/>
          </a:bodyPr>
          <a:lstStyle/>
          <a:p>
            <a:pPr algn="l" rtl="0"/>
            <a:r>
              <a:rPr lang="en-US" dirty="0"/>
              <a:t>Understanding the Docker Internals</a:t>
            </a:r>
          </a:p>
        </p:txBody>
      </p:sp>
      <p:pic>
        <p:nvPicPr>
          <p:cNvPr id="3" name="Picture 2">
            <a:extLst>
              <a:ext uri="{FF2B5EF4-FFF2-40B4-BE49-F238E27FC236}">
                <a16:creationId xmlns:a16="http://schemas.microsoft.com/office/drawing/2014/main" id="{CF46F330-0594-DC4D-A687-1FCB988A24BE}"/>
              </a:ext>
            </a:extLst>
          </p:cNvPr>
          <p:cNvPicPr>
            <a:picLocks noChangeAspect="1"/>
          </p:cNvPicPr>
          <p:nvPr/>
        </p:nvPicPr>
        <p:blipFill>
          <a:blip r:embed="rId2"/>
          <a:stretch>
            <a:fillRect/>
          </a:stretch>
        </p:blipFill>
        <p:spPr>
          <a:xfrm>
            <a:off x="5915461" y="2334831"/>
            <a:ext cx="3027532" cy="2789987"/>
          </a:xfrm>
          <a:prstGeom prst="rect">
            <a:avLst/>
          </a:prstGeom>
        </p:spPr>
      </p:pic>
      <p:sp>
        <p:nvSpPr>
          <p:cNvPr id="4" name="TextBox 3">
            <a:extLst>
              <a:ext uri="{FF2B5EF4-FFF2-40B4-BE49-F238E27FC236}">
                <a16:creationId xmlns:a16="http://schemas.microsoft.com/office/drawing/2014/main" id="{899AA56C-E26F-D541-B549-359B20035658}"/>
              </a:ext>
            </a:extLst>
          </p:cNvPr>
          <p:cNvSpPr txBox="1"/>
          <p:nvPr/>
        </p:nvSpPr>
        <p:spPr>
          <a:xfrm>
            <a:off x="201007" y="1733183"/>
            <a:ext cx="5040045" cy="2932797"/>
          </a:xfrm>
          <a:prstGeom prst="rect">
            <a:avLst/>
          </a:prstGeom>
          <a:noFill/>
        </p:spPr>
        <p:txBody>
          <a:bodyPr wrap="square" rtlCol="0">
            <a:noAutofit/>
          </a:bodyPr>
          <a:lstStyle/>
          <a:p>
            <a:pPr algn="l" rtl="0"/>
            <a:r>
              <a:rPr lang="en-US" sz="1100" dirty="0"/>
              <a:t>Docker takes advantage of several features of the Linux kernel to deliver its functionality.</a:t>
            </a:r>
          </a:p>
          <a:p>
            <a:pPr algn="l" rtl="0"/>
            <a:endParaRPr lang="en-US" sz="1100" dirty="0"/>
          </a:p>
          <a:p>
            <a:pPr algn="l" rtl="0"/>
            <a:r>
              <a:rPr lang="en-US" sz="1100" b="1" dirty="0"/>
              <a:t>Namespaces</a:t>
            </a:r>
            <a:endParaRPr lang="en-US" sz="1100" dirty="0"/>
          </a:p>
          <a:p>
            <a:pPr algn="l" rtl="0"/>
            <a:r>
              <a:rPr lang="en-US" sz="1100" b="1" dirty="0" err="1"/>
              <a:t>Cgroups</a:t>
            </a:r>
            <a:endParaRPr lang="en-US" sz="1100" dirty="0"/>
          </a:p>
          <a:p>
            <a:pPr algn="l" rtl="0"/>
            <a:r>
              <a:rPr lang="en-US" sz="1100" b="1" dirty="0"/>
              <a:t>Union File Systems</a:t>
            </a:r>
          </a:p>
          <a:p>
            <a:pPr algn="l" rtl="0"/>
            <a:r>
              <a:rPr lang="en-US" sz="1100" b="1" dirty="0"/>
              <a:t>Container Forma</a:t>
            </a:r>
            <a:r>
              <a:rPr lang="root" sz="1100" b="1" dirty="0"/>
              <a:t>t </a:t>
            </a:r>
          </a:p>
          <a:p>
            <a:pPr algn="l" rtl="0"/>
            <a:endParaRPr lang="en-US" sz="1100" dirty="0"/>
          </a:p>
        </p:txBody>
      </p:sp>
    </p:spTree>
    <p:extLst>
      <p:ext uri="{BB962C8B-B14F-4D97-AF65-F5344CB8AC3E}">
        <p14:creationId xmlns:p14="http://schemas.microsoft.com/office/powerpoint/2010/main" val="18211056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ADADDF-2003-C049-8A10-5106EF7B8F1A}"/>
              </a:ext>
            </a:extLst>
          </p:cNvPr>
          <p:cNvSpPr/>
          <p:nvPr/>
        </p:nvSpPr>
        <p:spPr>
          <a:xfrm>
            <a:off x="346353" y="1026914"/>
            <a:ext cx="3516732" cy="369332"/>
          </a:xfrm>
          <a:prstGeom prst="rect">
            <a:avLst/>
          </a:prstGeom>
        </p:spPr>
        <p:txBody>
          <a:bodyPr wrap="none">
            <a:spAutoFit/>
          </a:bodyPr>
          <a:lstStyle/>
          <a:p>
            <a:pPr algn="l" rtl="0"/>
            <a:r>
              <a:rPr lang="en-US" dirty="0"/>
              <a:t>Understanding the Docker Internals</a:t>
            </a:r>
          </a:p>
        </p:txBody>
      </p:sp>
      <p:sp>
        <p:nvSpPr>
          <p:cNvPr id="4" name="TextBox 3">
            <a:extLst>
              <a:ext uri="{FF2B5EF4-FFF2-40B4-BE49-F238E27FC236}">
                <a16:creationId xmlns:a16="http://schemas.microsoft.com/office/drawing/2014/main" id="{899AA56C-E26F-D541-B549-359B20035658}"/>
              </a:ext>
            </a:extLst>
          </p:cNvPr>
          <p:cNvSpPr txBox="1"/>
          <p:nvPr/>
        </p:nvSpPr>
        <p:spPr>
          <a:xfrm>
            <a:off x="201007" y="1733183"/>
            <a:ext cx="5040045" cy="2932797"/>
          </a:xfrm>
          <a:prstGeom prst="rect">
            <a:avLst/>
          </a:prstGeom>
          <a:noFill/>
        </p:spPr>
        <p:txBody>
          <a:bodyPr wrap="square" rtlCol="0">
            <a:noAutofit/>
          </a:bodyPr>
          <a:lstStyle/>
          <a:p>
            <a:pPr algn="l" rtl="0"/>
            <a:r>
              <a:rPr lang="en-US" sz="1100" b="1" u="sng" dirty="0"/>
              <a:t>Namespaces</a:t>
            </a:r>
          </a:p>
          <a:p>
            <a:pPr algn="l" rtl="0"/>
            <a:r>
              <a:rPr lang="en-US" sz="1100" dirty="0"/>
              <a:t>Docker makes use of kernel namespaces to provide the isolated workspace called the container. When you run a container, Docker creates a set of namespaces for that container. These namespaces provide a layer of isolation. Each aspect of a container runs in a separate namespace and its access is limited to that namespace.</a:t>
            </a:r>
          </a:p>
          <a:p>
            <a:pPr algn="l" rtl="0"/>
            <a:r>
              <a:rPr lang="en-US" sz="1100" dirty="0"/>
              <a:t>Docker Engine uses the following namespaces on Linux:</a:t>
            </a:r>
          </a:p>
          <a:p>
            <a:pPr marL="171450" indent="-171450" algn="l" rtl="0">
              <a:buFont typeface="Arial" panose="020B0604020202020204" pitchFamily="34" charset="0"/>
              <a:buChar char="•"/>
            </a:pPr>
            <a:r>
              <a:rPr lang="en-US" sz="1100" dirty="0"/>
              <a:t>PID namespace for process isolation.</a:t>
            </a:r>
          </a:p>
          <a:p>
            <a:pPr marL="171450" indent="-171450" algn="l" rtl="0">
              <a:buFont typeface="Arial" panose="020B0604020202020204" pitchFamily="34" charset="0"/>
              <a:buChar char="•"/>
            </a:pPr>
            <a:r>
              <a:rPr lang="en-US" sz="1100" dirty="0"/>
              <a:t>NET namespace for managing network interfaces.</a:t>
            </a:r>
          </a:p>
          <a:p>
            <a:pPr marL="171450" indent="-171450" algn="l" rtl="0">
              <a:buFont typeface="Arial" panose="020B0604020202020204" pitchFamily="34" charset="0"/>
              <a:buChar char="•"/>
            </a:pPr>
            <a:r>
              <a:rPr lang="en-US" sz="1100" dirty="0"/>
              <a:t>IPC namespace for managing access to IPC resources.</a:t>
            </a:r>
          </a:p>
          <a:p>
            <a:pPr marL="171450" indent="-171450" algn="l" rtl="0">
              <a:buFont typeface="Arial" panose="020B0604020202020204" pitchFamily="34" charset="0"/>
              <a:buChar char="•"/>
            </a:pPr>
            <a:r>
              <a:rPr lang="en-US" sz="1100" dirty="0"/>
              <a:t>MNT namespace for managing filesystem mount points.</a:t>
            </a:r>
          </a:p>
          <a:p>
            <a:pPr marL="171450" indent="-171450" algn="l" rtl="0">
              <a:buFont typeface="Arial" panose="020B0604020202020204" pitchFamily="34" charset="0"/>
              <a:buChar char="•"/>
            </a:pPr>
            <a:r>
              <a:rPr lang="en-US" sz="1100" dirty="0"/>
              <a:t>UTS namespace for isolating kernel and version identifiers.</a:t>
            </a:r>
          </a:p>
        </p:txBody>
      </p:sp>
      <p:pic>
        <p:nvPicPr>
          <p:cNvPr id="5" name="Picture 4">
            <a:extLst>
              <a:ext uri="{FF2B5EF4-FFF2-40B4-BE49-F238E27FC236}">
                <a16:creationId xmlns:a16="http://schemas.microsoft.com/office/drawing/2014/main" id="{93D00BC2-B2E3-A846-9F1D-3A30096BA069}"/>
              </a:ext>
            </a:extLst>
          </p:cNvPr>
          <p:cNvPicPr>
            <a:picLocks noChangeAspect="1"/>
          </p:cNvPicPr>
          <p:nvPr/>
        </p:nvPicPr>
        <p:blipFill>
          <a:blip r:embed="rId2"/>
          <a:stretch>
            <a:fillRect/>
          </a:stretch>
        </p:blipFill>
        <p:spPr>
          <a:xfrm>
            <a:off x="1385455" y="4361118"/>
            <a:ext cx="3365497" cy="1694017"/>
          </a:xfrm>
          <a:prstGeom prst="rect">
            <a:avLst/>
          </a:prstGeom>
        </p:spPr>
      </p:pic>
      <p:pic>
        <p:nvPicPr>
          <p:cNvPr id="6" name="Picture 5">
            <a:extLst>
              <a:ext uri="{FF2B5EF4-FFF2-40B4-BE49-F238E27FC236}">
                <a16:creationId xmlns:a16="http://schemas.microsoft.com/office/drawing/2014/main" id="{D2644BE9-9C86-A446-ABC8-F1F9E278FF1E}"/>
              </a:ext>
            </a:extLst>
          </p:cNvPr>
          <p:cNvPicPr>
            <a:picLocks noChangeAspect="1"/>
          </p:cNvPicPr>
          <p:nvPr/>
        </p:nvPicPr>
        <p:blipFill>
          <a:blip r:embed="rId3"/>
          <a:stretch>
            <a:fillRect/>
          </a:stretch>
        </p:blipFill>
        <p:spPr>
          <a:xfrm>
            <a:off x="5227575" y="4264530"/>
            <a:ext cx="3445919" cy="1790605"/>
          </a:xfrm>
          <a:prstGeom prst="rect">
            <a:avLst/>
          </a:prstGeom>
        </p:spPr>
      </p:pic>
      <p:sp>
        <p:nvSpPr>
          <p:cNvPr id="7" name="TextBox 6">
            <a:extLst>
              <a:ext uri="{FF2B5EF4-FFF2-40B4-BE49-F238E27FC236}">
                <a16:creationId xmlns:a16="http://schemas.microsoft.com/office/drawing/2014/main" id="{68AA3E9D-E169-5E44-A2C6-3233ADF118B0}"/>
              </a:ext>
            </a:extLst>
          </p:cNvPr>
          <p:cNvSpPr txBox="1"/>
          <p:nvPr/>
        </p:nvSpPr>
        <p:spPr>
          <a:xfrm>
            <a:off x="2104719" y="6023506"/>
            <a:ext cx="6774611" cy="338554"/>
          </a:xfrm>
          <a:prstGeom prst="rect">
            <a:avLst/>
          </a:prstGeom>
          <a:noFill/>
        </p:spPr>
        <p:txBody>
          <a:bodyPr wrap="none" rtlCol="0">
            <a:spAutoFit/>
          </a:bodyPr>
          <a:lstStyle/>
          <a:p>
            <a:pPr algn="l" rtl="0"/>
            <a:r>
              <a:rPr lang="en-US" sz="800" dirty="0"/>
              <a:t>Image Source and Credits (Rohit </a:t>
            </a:r>
            <a:r>
              <a:rPr lang="en-US" sz="800" dirty="0" err="1"/>
              <a:t>Jnagal</a:t>
            </a:r>
            <a:r>
              <a:rPr lang="en-US" sz="800" dirty="0"/>
              <a:t>): </a:t>
            </a:r>
            <a:r>
              <a:rPr lang="en-US" sz="800" dirty="0">
                <a:hlinkClick r:id="rId4"/>
              </a:rPr>
              <a:t>http://www.slideshare.net/RohitJnagal/docker-internals</a:t>
            </a:r>
            <a:endParaRPr lang="en-US" sz="800" dirty="0"/>
          </a:p>
          <a:p>
            <a:pPr algn="l" rtl="0"/>
            <a:r>
              <a:rPr lang="en-US" sz="800" dirty="0"/>
              <a:t>Image Source and Credits (Rohit </a:t>
            </a:r>
            <a:r>
              <a:rPr lang="en-US" sz="800" dirty="0" err="1"/>
              <a:t>Jnagal</a:t>
            </a:r>
            <a:r>
              <a:rPr lang="en-US" sz="800" dirty="0"/>
              <a:t>): https://</a:t>
            </a:r>
            <a:r>
              <a:rPr lang="en-US" sz="800" dirty="0" err="1"/>
              <a:t>docs.google.com</a:t>
            </a:r>
            <a:r>
              <a:rPr lang="en-US" sz="800" dirty="0"/>
              <a:t>/presentation/d/1juVgXiLTM-ZmAmYBOshNwhBABkUqwIxVodHZwq-0eGg/</a:t>
            </a:r>
            <a:r>
              <a:rPr lang="en-US" sz="800" dirty="0" err="1"/>
              <a:t>edit?usp</a:t>
            </a:r>
            <a:r>
              <a:rPr lang="en-US" sz="800" dirty="0"/>
              <a:t>=sharing</a:t>
            </a:r>
          </a:p>
        </p:txBody>
      </p:sp>
    </p:spTree>
    <p:extLst>
      <p:ext uri="{BB962C8B-B14F-4D97-AF65-F5344CB8AC3E}">
        <p14:creationId xmlns:p14="http://schemas.microsoft.com/office/powerpoint/2010/main" val="1780751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ADADDF-2003-C049-8A10-5106EF7B8F1A}"/>
              </a:ext>
            </a:extLst>
          </p:cNvPr>
          <p:cNvSpPr/>
          <p:nvPr/>
        </p:nvSpPr>
        <p:spPr>
          <a:xfrm>
            <a:off x="346353" y="1026914"/>
            <a:ext cx="3516732" cy="369332"/>
          </a:xfrm>
          <a:prstGeom prst="rect">
            <a:avLst/>
          </a:prstGeom>
        </p:spPr>
        <p:txBody>
          <a:bodyPr wrap="none">
            <a:spAutoFit/>
          </a:bodyPr>
          <a:lstStyle/>
          <a:p>
            <a:pPr algn="l" rtl="0"/>
            <a:r>
              <a:rPr lang="en-US" dirty="0"/>
              <a:t>Understanding the Docker Internals</a:t>
            </a:r>
          </a:p>
        </p:txBody>
      </p:sp>
      <p:pic>
        <p:nvPicPr>
          <p:cNvPr id="3" name="Picture 2">
            <a:extLst>
              <a:ext uri="{FF2B5EF4-FFF2-40B4-BE49-F238E27FC236}">
                <a16:creationId xmlns:a16="http://schemas.microsoft.com/office/drawing/2014/main" id="{CF46F330-0594-DC4D-A687-1FCB988A24BE}"/>
              </a:ext>
            </a:extLst>
          </p:cNvPr>
          <p:cNvPicPr>
            <a:picLocks noChangeAspect="1"/>
          </p:cNvPicPr>
          <p:nvPr/>
        </p:nvPicPr>
        <p:blipFill>
          <a:blip r:embed="rId2"/>
          <a:stretch>
            <a:fillRect/>
          </a:stretch>
        </p:blipFill>
        <p:spPr>
          <a:xfrm>
            <a:off x="5915461" y="2334831"/>
            <a:ext cx="3027532" cy="2789987"/>
          </a:xfrm>
          <a:prstGeom prst="rect">
            <a:avLst/>
          </a:prstGeom>
        </p:spPr>
      </p:pic>
      <p:sp>
        <p:nvSpPr>
          <p:cNvPr id="4" name="TextBox 3">
            <a:extLst>
              <a:ext uri="{FF2B5EF4-FFF2-40B4-BE49-F238E27FC236}">
                <a16:creationId xmlns:a16="http://schemas.microsoft.com/office/drawing/2014/main" id="{899AA56C-E26F-D541-B549-359B20035658}"/>
              </a:ext>
            </a:extLst>
          </p:cNvPr>
          <p:cNvSpPr txBox="1"/>
          <p:nvPr/>
        </p:nvSpPr>
        <p:spPr>
          <a:xfrm>
            <a:off x="201007" y="1733183"/>
            <a:ext cx="5040045" cy="2932797"/>
          </a:xfrm>
          <a:prstGeom prst="rect">
            <a:avLst/>
          </a:prstGeom>
          <a:noFill/>
        </p:spPr>
        <p:txBody>
          <a:bodyPr wrap="square" rtlCol="0">
            <a:noAutofit/>
          </a:bodyPr>
          <a:lstStyle/>
          <a:p>
            <a:pPr algn="l" rtl="0"/>
            <a:r>
              <a:rPr lang="en-US" sz="1100" b="1" u="sng" dirty="0" err="1"/>
              <a:t>Cgroups</a:t>
            </a:r>
            <a:endParaRPr lang="en-US" sz="1100" b="1" u="sng" dirty="0"/>
          </a:p>
          <a:p>
            <a:pPr algn="l" rtl="0"/>
            <a:endParaRPr lang="en-US" sz="1100" dirty="0"/>
          </a:p>
          <a:p>
            <a:pPr algn="l" rtl="0"/>
            <a:r>
              <a:rPr lang="en-US" sz="1100" dirty="0"/>
              <a:t>Docker also makes use of kernel control groups for resource allocation and isolation. A </a:t>
            </a:r>
            <a:r>
              <a:rPr lang="en-US" sz="1100" dirty="0" err="1"/>
              <a:t>cgroup</a:t>
            </a:r>
            <a:r>
              <a:rPr lang="en-US" sz="1100" dirty="0"/>
              <a:t> limits an application to a specific set of resources. Control groups allow Docker Engine to share available hardware resources to containers and optionally enforce limits and constraints.</a:t>
            </a:r>
          </a:p>
          <a:p>
            <a:pPr algn="l" rtl="0"/>
            <a:r>
              <a:rPr lang="en-US" sz="1100" dirty="0"/>
              <a:t>Docker Engine uses the following </a:t>
            </a:r>
            <a:r>
              <a:rPr lang="en-US" sz="1100" dirty="0" err="1"/>
              <a:t>cgroups</a:t>
            </a:r>
            <a:r>
              <a:rPr lang="en-US" sz="1100" dirty="0"/>
              <a:t>:</a:t>
            </a:r>
          </a:p>
          <a:p>
            <a:pPr marL="171450" indent="-171450" algn="l" rtl="0">
              <a:buFont typeface="Arial" panose="020B0604020202020204" pitchFamily="34" charset="0"/>
              <a:buChar char="•"/>
            </a:pPr>
            <a:r>
              <a:rPr lang="en-US" sz="1100" b="1" dirty="0"/>
              <a:t>Memory </a:t>
            </a:r>
            <a:r>
              <a:rPr lang="en-US" sz="1100" b="1" dirty="0" err="1"/>
              <a:t>cgroup</a:t>
            </a:r>
            <a:r>
              <a:rPr lang="en-US" sz="1100" dirty="0"/>
              <a:t> for managing accounting, limits and notifications.</a:t>
            </a:r>
          </a:p>
          <a:p>
            <a:pPr marL="171450" indent="-171450" algn="l" rtl="0">
              <a:buFont typeface="Arial" panose="020B0604020202020204" pitchFamily="34" charset="0"/>
              <a:buChar char="•"/>
            </a:pPr>
            <a:r>
              <a:rPr lang="en-US" sz="1100" b="1" dirty="0" err="1"/>
              <a:t>HugeTBL</a:t>
            </a:r>
            <a:r>
              <a:rPr lang="en-US" sz="1100" b="1" dirty="0"/>
              <a:t> </a:t>
            </a:r>
            <a:r>
              <a:rPr lang="en-US" sz="1100" b="1" dirty="0" err="1"/>
              <a:t>cgroup</a:t>
            </a:r>
            <a:r>
              <a:rPr lang="en-US" sz="1100" dirty="0"/>
              <a:t> for accounting usage of huge pages by process group.</a:t>
            </a:r>
          </a:p>
          <a:p>
            <a:pPr marL="171450" indent="-171450" algn="l" rtl="0">
              <a:buFont typeface="Arial" panose="020B0604020202020204" pitchFamily="34" charset="0"/>
              <a:buChar char="•"/>
            </a:pPr>
            <a:r>
              <a:rPr lang="en-US" sz="1100" b="1" dirty="0"/>
              <a:t>CPU group</a:t>
            </a:r>
            <a:r>
              <a:rPr lang="en-US" sz="1100" dirty="0"/>
              <a:t> for managing user / system CPU time and usage.</a:t>
            </a:r>
          </a:p>
          <a:p>
            <a:pPr marL="171450" indent="-171450" algn="l" rtl="0">
              <a:buFont typeface="Arial" panose="020B0604020202020204" pitchFamily="34" charset="0"/>
              <a:buChar char="•"/>
            </a:pPr>
            <a:r>
              <a:rPr lang="en-US" sz="1100" b="1" dirty="0" err="1"/>
              <a:t>CPUSet</a:t>
            </a:r>
            <a:r>
              <a:rPr lang="en-US" sz="1100" b="1" dirty="0"/>
              <a:t> </a:t>
            </a:r>
            <a:r>
              <a:rPr lang="en-US" sz="1100" b="1" dirty="0" err="1"/>
              <a:t>cgroup</a:t>
            </a:r>
            <a:r>
              <a:rPr lang="en-US" sz="1100" dirty="0"/>
              <a:t> for binding a group to specific CPU. Useful for real time applications and NUMA systems with localized memory per CPU.</a:t>
            </a:r>
          </a:p>
          <a:p>
            <a:pPr marL="171450" indent="-171450" algn="l" rtl="0">
              <a:buFont typeface="Arial" panose="020B0604020202020204" pitchFamily="34" charset="0"/>
              <a:buChar char="•"/>
            </a:pPr>
            <a:r>
              <a:rPr lang="en-US" sz="1100" b="1" dirty="0" err="1"/>
              <a:t>BlkIO</a:t>
            </a:r>
            <a:r>
              <a:rPr lang="en-US" sz="1100" b="1" dirty="0"/>
              <a:t> </a:t>
            </a:r>
            <a:r>
              <a:rPr lang="en-US" sz="1100" b="1" dirty="0" err="1"/>
              <a:t>cgroup</a:t>
            </a:r>
            <a:r>
              <a:rPr lang="en-US" sz="1100" dirty="0"/>
              <a:t> for measuring &amp; limiting amount of </a:t>
            </a:r>
            <a:r>
              <a:rPr lang="en-US" sz="1100" dirty="0" err="1"/>
              <a:t>blckIO</a:t>
            </a:r>
            <a:r>
              <a:rPr lang="en-US" sz="1100" dirty="0"/>
              <a:t> by group.</a:t>
            </a:r>
          </a:p>
          <a:p>
            <a:pPr marL="171450" indent="-171450" algn="l" rtl="0">
              <a:buFont typeface="Arial" panose="020B0604020202020204" pitchFamily="34" charset="0"/>
              <a:buChar char="•"/>
            </a:pPr>
            <a:r>
              <a:rPr lang="en-US" sz="1100" b="1" dirty="0" err="1"/>
              <a:t>net_cls</a:t>
            </a:r>
            <a:r>
              <a:rPr lang="en-US" sz="1100" b="1" dirty="0"/>
              <a:t> and </a:t>
            </a:r>
            <a:r>
              <a:rPr lang="en-US" sz="1100" b="1" dirty="0" err="1"/>
              <a:t>net_prio</a:t>
            </a:r>
            <a:r>
              <a:rPr lang="en-US" sz="1100" b="1" dirty="0"/>
              <a:t> </a:t>
            </a:r>
            <a:r>
              <a:rPr lang="en-US" sz="1100" b="1" dirty="0" err="1"/>
              <a:t>cgroup</a:t>
            </a:r>
            <a:r>
              <a:rPr lang="en-US" sz="1100" dirty="0"/>
              <a:t> for tagging the traffic control.</a:t>
            </a:r>
          </a:p>
          <a:p>
            <a:pPr marL="171450" indent="-171450" algn="l" rtl="0">
              <a:buFont typeface="Arial" panose="020B0604020202020204" pitchFamily="34" charset="0"/>
              <a:buChar char="•"/>
            </a:pPr>
            <a:r>
              <a:rPr lang="en-US" sz="1100" b="1" dirty="0"/>
              <a:t>Devices </a:t>
            </a:r>
            <a:r>
              <a:rPr lang="en-US" sz="1100" b="1" dirty="0" err="1"/>
              <a:t>cgroup</a:t>
            </a:r>
            <a:r>
              <a:rPr lang="en-US" sz="1100" dirty="0"/>
              <a:t> for reading / writing access devices.</a:t>
            </a:r>
          </a:p>
          <a:p>
            <a:pPr marL="171450" indent="-171450" algn="l" rtl="0">
              <a:buFont typeface="Arial" panose="020B0604020202020204" pitchFamily="34" charset="0"/>
              <a:buChar char="•"/>
            </a:pPr>
            <a:r>
              <a:rPr lang="en-US" sz="1100" b="1" dirty="0"/>
              <a:t>Freezer </a:t>
            </a:r>
            <a:r>
              <a:rPr lang="en-US" sz="1100" b="1" dirty="0" err="1"/>
              <a:t>cgroup</a:t>
            </a:r>
            <a:r>
              <a:rPr lang="en-US" sz="1100" dirty="0"/>
              <a:t> for freezing a group. Useful for cluster batch scheduling, process migration and debugging without affecting </a:t>
            </a:r>
            <a:r>
              <a:rPr lang="en-US" sz="1100" dirty="0" err="1"/>
              <a:t>prtrace</a:t>
            </a:r>
            <a:endParaRPr lang="en-US" sz="1100" dirty="0"/>
          </a:p>
          <a:p>
            <a:pPr algn="l" rtl="0"/>
            <a:endParaRPr lang="en-US" sz="1100" dirty="0"/>
          </a:p>
        </p:txBody>
      </p:sp>
      <p:sp>
        <p:nvSpPr>
          <p:cNvPr id="5" name="TextBox 4">
            <a:extLst>
              <a:ext uri="{FF2B5EF4-FFF2-40B4-BE49-F238E27FC236}">
                <a16:creationId xmlns:a16="http://schemas.microsoft.com/office/drawing/2014/main" id="{0A190A11-DF59-5844-9EA8-31707149A14C}"/>
              </a:ext>
            </a:extLst>
          </p:cNvPr>
          <p:cNvSpPr txBox="1"/>
          <p:nvPr/>
        </p:nvSpPr>
        <p:spPr>
          <a:xfrm>
            <a:off x="2276530" y="1752600"/>
            <a:ext cx="184730" cy="369332"/>
          </a:xfrm>
          <a:prstGeom prst="rect">
            <a:avLst/>
          </a:prstGeom>
          <a:noFill/>
        </p:spPr>
        <p:txBody>
          <a:bodyPr wrap="none" rtlCol="0">
            <a:spAutoFit/>
          </a:bodyPr>
          <a:lstStyle/>
          <a:p>
            <a:pPr marL="0" algn="l" defTabSz="914400" rtl="0" eaLnBrk="1" latinLnBrk="0" hangingPunct="1"/>
            <a:endParaRPr lang="root" dirty="0"/>
          </a:p>
        </p:txBody>
      </p:sp>
      <p:sp>
        <p:nvSpPr>
          <p:cNvPr id="6" name="TextBox 5">
            <a:extLst>
              <a:ext uri="{FF2B5EF4-FFF2-40B4-BE49-F238E27FC236}">
                <a16:creationId xmlns:a16="http://schemas.microsoft.com/office/drawing/2014/main" id="{C172DBA1-CBB9-5E40-AF24-C0A76B3B304E}"/>
              </a:ext>
            </a:extLst>
          </p:cNvPr>
          <p:cNvSpPr txBox="1"/>
          <p:nvPr/>
        </p:nvSpPr>
        <p:spPr>
          <a:xfrm>
            <a:off x="8463324" y="1363851"/>
            <a:ext cx="184730" cy="369332"/>
          </a:xfrm>
          <a:prstGeom prst="rect">
            <a:avLst/>
          </a:prstGeom>
          <a:noFill/>
        </p:spPr>
        <p:txBody>
          <a:bodyPr wrap="none" rtlCol="0">
            <a:spAutoFit/>
          </a:bodyPr>
          <a:lstStyle/>
          <a:p>
            <a:pPr marL="0" algn="l" defTabSz="914400" rtl="0" eaLnBrk="1" latinLnBrk="0" hangingPunct="1"/>
            <a:endParaRPr lang="root" dirty="0"/>
          </a:p>
        </p:txBody>
      </p:sp>
    </p:spTree>
    <p:extLst>
      <p:ext uri="{BB962C8B-B14F-4D97-AF65-F5344CB8AC3E}">
        <p14:creationId xmlns:p14="http://schemas.microsoft.com/office/powerpoint/2010/main" val="14907433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ADADDF-2003-C049-8A10-5106EF7B8F1A}"/>
              </a:ext>
            </a:extLst>
          </p:cNvPr>
          <p:cNvSpPr/>
          <p:nvPr/>
        </p:nvSpPr>
        <p:spPr>
          <a:xfrm>
            <a:off x="346353" y="1026914"/>
            <a:ext cx="3516732" cy="369332"/>
          </a:xfrm>
          <a:prstGeom prst="rect">
            <a:avLst/>
          </a:prstGeom>
        </p:spPr>
        <p:txBody>
          <a:bodyPr wrap="none">
            <a:spAutoFit/>
          </a:bodyPr>
          <a:lstStyle/>
          <a:p>
            <a:pPr algn="l" rtl="0"/>
            <a:r>
              <a:rPr lang="en-US" dirty="0"/>
              <a:t>Understanding the Docker Internals</a:t>
            </a:r>
          </a:p>
        </p:txBody>
      </p:sp>
      <p:sp>
        <p:nvSpPr>
          <p:cNvPr id="4" name="TextBox 3">
            <a:extLst>
              <a:ext uri="{FF2B5EF4-FFF2-40B4-BE49-F238E27FC236}">
                <a16:creationId xmlns:a16="http://schemas.microsoft.com/office/drawing/2014/main" id="{899AA56C-E26F-D541-B549-359B20035658}"/>
              </a:ext>
            </a:extLst>
          </p:cNvPr>
          <p:cNvSpPr txBox="1"/>
          <p:nvPr/>
        </p:nvSpPr>
        <p:spPr>
          <a:xfrm>
            <a:off x="201007" y="1733183"/>
            <a:ext cx="5040045" cy="2932797"/>
          </a:xfrm>
          <a:prstGeom prst="rect">
            <a:avLst/>
          </a:prstGeom>
          <a:noFill/>
        </p:spPr>
        <p:txBody>
          <a:bodyPr wrap="square" rtlCol="0">
            <a:noAutofit/>
          </a:bodyPr>
          <a:lstStyle/>
          <a:p>
            <a:pPr algn="l" rtl="0"/>
            <a:r>
              <a:rPr lang="en-US" sz="1100" b="1" u="sng" dirty="0" err="1"/>
              <a:t>Cgroups</a:t>
            </a:r>
            <a:endParaRPr lang="en-US" sz="1100" b="1" u="sng" dirty="0"/>
          </a:p>
          <a:p>
            <a:pPr algn="l" rtl="0"/>
            <a:endParaRPr lang="en-US" sz="1100" dirty="0"/>
          </a:p>
          <a:p>
            <a:pPr algn="l" rtl="0"/>
            <a:r>
              <a:rPr lang="en-US" sz="1100" dirty="0"/>
              <a:t>Docker also makes use of kernel control groups for resource allocation and isolation. A </a:t>
            </a:r>
            <a:r>
              <a:rPr lang="en-US" sz="1100" dirty="0" err="1"/>
              <a:t>cgroup</a:t>
            </a:r>
            <a:r>
              <a:rPr lang="en-US" sz="1100" dirty="0"/>
              <a:t> limits an application to a specific set of resources. Control groups allow Docker Engine to share available hardware resources to containers and optionally enforce limits and constraints.</a:t>
            </a:r>
          </a:p>
          <a:p>
            <a:pPr algn="l" rtl="0"/>
            <a:r>
              <a:rPr lang="en-US" sz="1100" dirty="0"/>
              <a:t>Docker Engine uses the following </a:t>
            </a:r>
            <a:r>
              <a:rPr lang="en-US" sz="1100" dirty="0" err="1"/>
              <a:t>cgroups</a:t>
            </a:r>
            <a:r>
              <a:rPr lang="en-US" sz="1100" dirty="0"/>
              <a:t>:</a:t>
            </a:r>
          </a:p>
          <a:p>
            <a:pPr marL="171450" indent="-171450" algn="l" rtl="0">
              <a:buFont typeface="Arial" panose="020B0604020202020204" pitchFamily="34" charset="0"/>
              <a:buChar char="•"/>
            </a:pPr>
            <a:r>
              <a:rPr lang="en-US" sz="1100" b="1" dirty="0"/>
              <a:t>Memory </a:t>
            </a:r>
            <a:r>
              <a:rPr lang="en-US" sz="1100" b="1" dirty="0" err="1"/>
              <a:t>cgroup</a:t>
            </a:r>
            <a:r>
              <a:rPr lang="en-US" sz="1100" dirty="0"/>
              <a:t> for managing accounting, limits and notifications.</a:t>
            </a:r>
          </a:p>
          <a:p>
            <a:pPr marL="171450" indent="-171450" algn="l" rtl="0">
              <a:buFont typeface="Arial" panose="020B0604020202020204" pitchFamily="34" charset="0"/>
              <a:buChar char="•"/>
            </a:pPr>
            <a:r>
              <a:rPr lang="en-US" sz="1100" b="1" dirty="0" err="1"/>
              <a:t>HugeTBL</a:t>
            </a:r>
            <a:r>
              <a:rPr lang="en-US" sz="1100" b="1" dirty="0"/>
              <a:t> </a:t>
            </a:r>
            <a:r>
              <a:rPr lang="en-US" sz="1100" b="1" dirty="0" err="1"/>
              <a:t>cgroup</a:t>
            </a:r>
            <a:r>
              <a:rPr lang="en-US" sz="1100" dirty="0"/>
              <a:t> for accounting usage of huge pages by process group.</a:t>
            </a:r>
          </a:p>
          <a:p>
            <a:pPr marL="171450" indent="-171450" algn="l" rtl="0">
              <a:buFont typeface="Arial" panose="020B0604020202020204" pitchFamily="34" charset="0"/>
              <a:buChar char="•"/>
            </a:pPr>
            <a:r>
              <a:rPr lang="en-US" sz="1100" b="1" dirty="0"/>
              <a:t>CPU group</a:t>
            </a:r>
            <a:r>
              <a:rPr lang="en-US" sz="1100" dirty="0"/>
              <a:t> for managing user / system CPU time and usage.</a:t>
            </a:r>
          </a:p>
          <a:p>
            <a:pPr marL="171450" indent="-171450" algn="l" rtl="0">
              <a:buFont typeface="Arial" panose="020B0604020202020204" pitchFamily="34" charset="0"/>
              <a:buChar char="•"/>
            </a:pPr>
            <a:r>
              <a:rPr lang="en-US" sz="1100" b="1" dirty="0" err="1"/>
              <a:t>CPUSet</a:t>
            </a:r>
            <a:r>
              <a:rPr lang="en-US" sz="1100" b="1" dirty="0"/>
              <a:t> </a:t>
            </a:r>
            <a:r>
              <a:rPr lang="en-US" sz="1100" b="1" dirty="0" err="1"/>
              <a:t>cgroup</a:t>
            </a:r>
            <a:r>
              <a:rPr lang="en-US" sz="1100" dirty="0"/>
              <a:t> for binding a group to specific CPU. Useful for real time applications and NUMA systems with localized memory per CPU.</a:t>
            </a:r>
          </a:p>
          <a:p>
            <a:pPr marL="171450" indent="-171450" algn="l" rtl="0">
              <a:buFont typeface="Arial" panose="020B0604020202020204" pitchFamily="34" charset="0"/>
              <a:buChar char="•"/>
            </a:pPr>
            <a:r>
              <a:rPr lang="en-US" sz="1100" b="1" dirty="0" err="1"/>
              <a:t>BlkIO</a:t>
            </a:r>
            <a:r>
              <a:rPr lang="en-US" sz="1100" b="1" dirty="0"/>
              <a:t> </a:t>
            </a:r>
            <a:r>
              <a:rPr lang="en-US" sz="1100" b="1" dirty="0" err="1"/>
              <a:t>cgroup</a:t>
            </a:r>
            <a:r>
              <a:rPr lang="en-US" sz="1100" dirty="0"/>
              <a:t> for measuring &amp; limiting amount of </a:t>
            </a:r>
            <a:r>
              <a:rPr lang="en-US" sz="1100" dirty="0" err="1"/>
              <a:t>blckIO</a:t>
            </a:r>
            <a:r>
              <a:rPr lang="en-US" sz="1100" dirty="0"/>
              <a:t> by group.</a:t>
            </a:r>
          </a:p>
          <a:p>
            <a:pPr marL="171450" indent="-171450" algn="l" rtl="0">
              <a:buFont typeface="Arial" panose="020B0604020202020204" pitchFamily="34" charset="0"/>
              <a:buChar char="•"/>
            </a:pPr>
            <a:r>
              <a:rPr lang="en-US" sz="1100" b="1" dirty="0" err="1"/>
              <a:t>net_cls</a:t>
            </a:r>
            <a:r>
              <a:rPr lang="en-US" sz="1100" b="1" dirty="0"/>
              <a:t> and </a:t>
            </a:r>
            <a:r>
              <a:rPr lang="en-US" sz="1100" b="1" dirty="0" err="1"/>
              <a:t>net_prio</a:t>
            </a:r>
            <a:r>
              <a:rPr lang="en-US" sz="1100" b="1" dirty="0"/>
              <a:t> </a:t>
            </a:r>
            <a:r>
              <a:rPr lang="en-US" sz="1100" b="1" dirty="0" err="1"/>
              <a:t>cgroup</a:t>
            </a:r>
            <a:r>
              <a:rPr lang="en-US" sz="1100" dirty="0"/>
              <a:t> for tagging the traffic control.</a:t>
            </a:r>
          </a:p>
          <a:p>
            <a:pPr marL="171450" indent="-171450" algn="l" rtl="0">
              <a:buFont typeface="Arial" panose="020B0604020202020204" pitchFamily="34" charset="0"/>
              <a:buChar char="•"/>
            </a:pPr>
            <a:r>
              <a:rPr lang="en-US" sz="1100" b="1" dirty="0"/>
              <a:t>Devices </a:t>
            </a:r>
            <a:r>
              <a:rPr lang="en-US" sz="1100" b="1" dirty="0" err="1"/>
              <a:t>cgroup</a:t>
            </a:r>
            <a:r>
              <a:rPr lang="en-US" sz="1100" dirty="0"/>
              <a:t> for reading / writing access devices.</a:t>
            </a:r>
          </a:p>
          <a:p>
            <a:pPr marL="171450" indent="-171450" algn="l" rtl="0">
              <a:buFont typeface="Arial" panose="020B0604020202020204" pitchFamily="34" charset="0"/>
              <a:buChar char="•"/>
            </a:pPr>
            <a:r>
              <a:rPr lang="en-US" sz="1100" b="1" dirty="0"/>
              <a:t>Freezer </a:t>
            </a:r>
            <a:r>
              <a:rPr lang="en-US" sz="1100" b="1" dirty="0" err="1"/>
              <a:t>cgroup</a:t>
            </a:r>
            <a:r>
              <a:rPr lang="en-US" sz="1100" dirty="0"/>
              <a:t> for freezing a group. Useful for cluster batch scheduling, process migration and debugging without affecting </a:t>
            </a:r>
            <a:r>
              <a:rPr lang="en-US" sz="1100" dirty="0" err="1"/>
              <a:t>prtrace</a:t>
            </a:r>
            <a:endParaRPr lang="en-US" sz="1100" dirty="0"/>
          </a:p>
          <a:p>
            <a:pPr algn="l" rtl="0"/>
            <a:endParaRPr lang="en-US" sz="1100" dirty="0"/>
          </a:p>
        </p:txBody>
      </p:sp>
      <p:sp>
        <p:nvSpPr>
          <p:cNvPr id="5" name="TextBox 4">
            <a:extLst>
              <a:ext uri="{FF2B5EF4-FFF2-40B4-BE49-F238E27FC236}">
                <a16:creationId xmlns:a16="http://schemas.microsoft.com/office/drawing/2014/main" id="{0A190A11-DF59-5844-9EA8-31707149A14C}"/>
              </a:ext>
            </a:extLst>
          </p:cNvPr>
          <p:cNvSpPr txBox="1"/>
          <p:nvPr/>
        </p:nvSpPr>
        <p:spPr>
          <a:xfrm>
            <a:off x="2276530" y="1752600"/>
            <a:ext cx="184730" cy="369332"/>
          </a:xfrm>
          <a:prstGeom prst="rect">
            <a:avLst/>
          </a:prstGeom>
          <a:noFill/>
        </p:spPr>
        <p:txBody>
          <a:bodyPr wrap="none" rtlCol="0">
            <a:spAutoFit/>
          </a:bodyPr>
          <a:lstStyle/>
          <a:p>
            <a:pPr marL="0" algn="l" defTabSz="914400" rtl="0" eaLnBrk="1" latinLnBrk="0" hangingPunct="1"/>
            <a:endParaRPr lang="root" dirty="0"/>
          </a:p>
        </p:txBody>
      </p:sp>
      <p:sp>
        <p:nvSpPr>
          <p:cNvPr id="6" name="TextBox 5">
            <a:extLst>
              <a:ext uri="{FF2B5EF4-FFF2-40B4-BE49-F238E27FC236}">
                <a16:creationId xmlns:a16="http://schemas.microsoft.com/office/drawing/2014/main" id="{C172DBA1-CBB9-5E40-AF24-C0A76B3B304E}"/>
              </a:ext>
            </a:extLst>
          </p:cNvPr>
          <p:cNvSpPr txBox="1"/>
          <p:nvPr/>
        </p:nvSpPr>
        <p:spPr>
          <a:xfrm>
            <a:off x="8463324" y="1363851"/>
            <a:ext cx="184730" cy="369332"/>
          </a:xfrm>
          <a:prstGeom prst="rect">
            <a:avLst/>
          </a:prstGeom>
          <a:noFill/>
        </p:spPr>
        <p:txBody>
          <a:bodyPr wrap="none" rtlCol="0">
            <a:spAutoFit/>
          </a:bodyPr>
          <a:lstStyle/>
          <a:p>
            <a:pPr marL="0" algn="l" defTabSz="914400" rtl="0" eaLnBrk="1" latinLnBrk="0" hangingPunct="1"/>
            <a:endParaRPr lang="root" dirty="0"/>
          </a:p>
        </p:txBody>
      </p:sp>
      <p:pic>
        <p:nvPicPr>
          <p:cNvPr id="7" name="Picture 6">
            <a:extLst>
              <a:ext uri="{FF2B5EF4-FFF2-40B4-BE49-F238E27FC236}">
                <a16:creationId xmlns:a16="http://schemas.microsoft.com/office/drawing/2014/main" id="{BE3F46E3-C509-BF41-A3ED-FE2EE9346369}"/>
              </a:ext>
            </a:extLst>
          </p:cNvPr>
          <p:cNvPicPr>
            <a:picLocks noChangeAspect="1"/>
          </p:cNvPicPr>
          <p:nvPr/>
        </p:nvPicPr>
        <p:blipFill>
          <a:blip r:embed="rId2"/>
          <a:stretch>
            <a:fillRect/>
          </a:stretch>
        </p:blipFill>
        <p:spPr>
          <a:xfrm>
            <a:off x="5241052" y="2367605"/>
            <a:ext cx="3662284" cy="1663951"/>
          </a:xfrm>
          <a:prstGeom prst="rect">
            <a:avLst/>
          </a:prstGeom>
        </p:spPr>
      </p:pic>
    </p:spTree>
    <p:extLst>
      <p:ext uri="{BB962C8B-B14F-4D97-AF65-F5344CB8AC3E}">
        <p14:creationId xmlns:p14="http://schemas.microsoft.com/office/powerpoint/2010/main" val="30652009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ADADDF-2003-C049-8A10-5106EF7B8F1A}"/>
              </a:ext>
            </a:extLst>
          </p:cNvPr>
          <p:cNvSpPr/>
          <p:nvPr/>
        </p:nvSpPr>
        <p:spPr>
          <a:xfrm>
            <a:off x="346353" y="1026914"/>
            <a:ext cx="3516732" cy="369332"/>
          </a:xfrm>
          <a:prstGeom prst="rect">
            <a:avLst/>
          </a:prstGeom>
        </p:spPr>
        <p:txBody>
          <a:bodyPr wrap="none">
            <a:spAutoFit/>
          </a:bodyPr>
          <a:lstStyle/>
          <a:p>
            <a:pPr algn="l" rtl="0"/>
            <a:r>
              <a:rPr lang="en-US" dirty="0"/>
              <a:t>Understanding the Docker Internals</a:t>
            </a:r>
          </a:p>
        </p:txBody>
      </p:sp>
      <p:sp>
        <p:nvSpPr>
          <p:cNvPr id="4" name="TextBox 3">
            <a:extLst>
              <a:ext uri="{FF2B5EF4-FFF2-40B4-BE49-F238E27FC236}">
                <a16:creationId xmlns:a16="http://schemas.microsoft.com/office/drawing/2014/main" id="{899AA56C-E26F-D541-B549-359B20035658}"/>
              </a:ext>
            </a:extLst>
          </p:cNvPr>
          <p:cNvSpPr txBox="1"/>
          <p:nvPr/>
        </p:nvSpPr>
        <p:spPr>
          <a:xfrm>
            <a:off x="201007" y="1733183"/>
            <a:ext cx="5040045" cy="2932797"/>
          </a:xfrm>
          <a:prstGeom prst="rect">
            <a:avLst/>
          </a:prstGeom>
          <a:noFill/>
        </p:spPr>
        <p:txBody>
          <a:bodyPr wrap="square" rtlCol="0">
            <a:noAutofit/>
          </a:bodyPr>
          <a:lstStyle/>
          <a:p>
            <a:pPr algn="l" rtl="0"/>
            <a:r>
              <a:rPr lang="en-US" sz="1100" b="1" u="sng" dirty="0"/>
              <a:t>Union File Systems</a:t>
            </a:r>
          </a:p>
          <a:p>
            <a:pPr algn="l" rtl="0"/>
            <a:r>
              <a:rPr lang="en-US" sz="1100" dirty="0"/>
              <a:t>Union file systems operate by creating layers, making them very lightweight and fast. Docker Engine uses </a:t>
            </a:r>
            <a:r>
              <a:rPr lang="en-US" sz="1100" dirty="0" err="1"/>
              <a:t>UnionFS</a:t>
            </a:r>
            <a:r>
              <a:rPr lang="en-US" sz="1100" dirty="0"/>
              <a:t> to provide the building blocks for containers. Docker Engine can use multiple </a:t>
            </a:r>
            <a:r>
              <a:rPr lang="en-US" sz="1100" dirty="0" err="1"/>
              <a:t>UnionFS</a:t>
            </a:r>
            <a:r>
              <a:rPr lang="en-US" sz="1100" dirty="0"/>
              <a:t> variants, including AUFS, </a:t>
            </a:r>
            <a:r>
              <a:rPr lang="en-US" sz="1100" dirty="0" err="1"/>
              <a:t>btrfs</a:t>
            </a:r>
            <a:r>
              <a:rPr lang="en-US" sz="1100" dirty="0"/>
              <a:t>, </a:t>
            </a:r>
            <a:r>
              <a:rPr lang="en-US" sz="1100" dirty="0" err="1"/>
              <a:t>vfs</a:t>
            </a:r>
            <a:r>
              <a:rPr lang="en-US" sz="1100" dirty="0"/>
              <a:t>, and </a:t>
            </a:r>
            <a:r>
              <a:rPr lang="en-US" sz="1100" dirty="0" err="1"/>
              <a:t>devicemapper</a:t>
            </a:r>
            <a:r>
              <a:rPr lang="en-US" sz="1100" dirty="0"/>
              <a:t>.</a:t>
            </a:r>
          </a:p>
        </p:txBody>
      </p:sp>
      <p:sp>
        <p:nvSpPr>
          <p:cNvPr id="5" name="TextBox 4">
            <a:extLst>
              <a:ext uri="{FF2B5EF4-FFF2-40B4-BE49-F238E27FC236}">
                <a16:creationId xmlns:a16="http://schemas.microsoft.com/office/drawing/2014/main" id="{0A190A11-DF59-5844-9EA8-31707149A14C}"/>
              </a:ext>
            </a:extLst>
          </p:cNvPr>
          <p:cNvSpPr txBox="1"/>
          <p:nvPr/>
        </p:nvSpPr>
        <p:spPr>
          <a:xfrm>
            <a:off x="2276530" y="1752600"/>
            <a:ext cx="184730" cy="369332"/>
          </a:xfrm>
          <a:prstGeom prst="rect">
            <a:avLst/>
          </a:prstGeom>
          <a:noFill/>
        </p:spPr>
        <p:txBody>
          <a:bodyPr wrap="none" rtlCol="0">
            <a:spAutoFit/>
          </a:bodyPr>
          <a:lstStyle/>
          <a:p>
            <a:pPr marL="0" algn="l" defTabSz="914400" rtl="0" eaLnBrk="1" latinLnBrk="0" hangingPunct="1"/>
            <a:endParaRPr lang="root" dirty="0"/>
          </a:p>
        </p:txBody>
      </p:sp>
      <p:sp>
        <p:nvSpPr>
          <p:cNvPr id="6" name="TextBox 5">
            <a:extLst>
              <a:ext uri="{FF2B5EF4-FFF2-40B4-BE49-F238E27FC236}">
                <a16:creationId xmlns:a16="http://schemas.microsoft.com/office/drawing/2014/main" id="{C172DBA1-CBB9-5E40-AF24-C0A76B3B304E}"/>
              </a:ext>
            </a:extLst>
          </p:cNvPr>
          <p:cNvSpPr txBox="1"/>
          <p:nvPr/>
        </p:nvSpPr>
        <p:spPr>
          <a:xfrm>
            <a:off x="8463324" y="1363851"/>
            <a:ext cx="184730" cy="369332"/>
          </a:xfrm>
          <a:prstGeom prst="rect">
            <a:avLst/>
          </a:prstGeom>
          <a:noFill/>
        </p:spPr>
        <p:txBody>
          <a:bodyPr wrap="none" rtlCol="0">
            <a:spAutoFit/>
          </a:bodyPr>
          <a:lstStyle/>
          <a:p>
            <a:pPr marL="0" algn="l" defTabSz="914400" rtl="0" eaLnBrk="1" latinLnBrk="0" hangingPunct="1"/>
            <a:endParaRPr lang="root" dirty="0"/>
          </a:p>
        </p:txBody>
      </p:sp>
      <p:pic>
        <p:nvPicPr>
          <p:cNvPr id="3" name="Picture 2">
            <a:extLst>
              <a:ext uri="{FF2B5EF4-FFF2-40B4-BE49-F238E27FC236}">
                <a16:creationId xmlns:a16="http://schemas.microsoft.com/office/drawing/2014/main" id="{E7072A60-C303-9C4C-94FA-2441A13D1257}"/>
              </a:ext>
            </a:extLst>
          </p:cNvPr>
          <p:cNvPicPr>
            <a:picLocks noChangeAspect="1"/>
          </p:cNvPicPr>
          <p:nvPr/>
        </p:nvPicPr>
        <p:blipFill>
          <a:blip r:embed="rId2"/>
          <a:stretch>
            <a:fillRect/>
          </a:stretch>
        </p:blipFill>
        <p:spPr>
          <a:xfrm>
            <a:off x="5241052" y="2669308"/>
            <a:ext cx="3558851" cy="1678989"/>
          </a:xfrm>
          <a:prstGeom prst="rect">
            <a:avLst/>
          </a:prstGeom>
        </p:spPr>
      </p:pic>
    </p:spTree>
    <p:extLst>
      <p:ext uri="{BB962C8B-B14F-4D97-AF65-F5344CB8AC3E}">
        <p14:creationId xmlns:p14="http://schemas.microsoft.com/office/powerpoint/2010/main" val="8624901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ADADDF-2003-C049-8A10-5106EF7B8F1A}"/>
              </a:ext>
            </a:extLst>
          </p:cNvPr>
          <p:cNvSpPr/>
          <p:nvPr/>
        </p:nvSpPr>
        <p:spPr>
          <a:xfrm>
            <a:off x="346353" y="1026914"/>
            <a:ext cx="3516732" cy="369332"/>
          </a:xfrm>
          <a:prstGeom prst="rect">
            <a:avLst/>
          </a:prstGeom>
        </p:spPr>
        <p:txBody>
          <a:bodyPr wrap="none">
            <a:spAutoFit/>
          </a:bodyPr>
          <a:lstStyle/>
          <a:p>
            <a:pPr algn="l" rtl="0"/>
            <a:r>
              <a:rPr lang="en-US" dirty="0"/>
              <a:t>Understanding the Docker Internals</a:t>
            </a:r>
          </a:p>
        </p:txBody>
      </p:sp>
      <p:sp>
        <p:nvSpPr>
          <p:cNvPr id="4" name="TextBox 3">
            <a:extLst>
              <a:ext uri="{FF2B5EF4-FFF2-40B4-BE49-F238E27FC236}">
                <a16:creationId xmlns:a16="http://schemas.microsoft.com/office/drawing/2014/main" id="{899AA56C-E26F-D541-B549-359B20035658}"/>
              </a:ext>
            </a:extLst>
          </p:cNvPr>
          <p:cNvSpPr txBox="1"/>
          <p:nvPr/>
        </p:nvSpPr>
        <p:spPr>
          <a:xfrm>
            <a:off x="201007" y="1733183"/>
            <a:ext cx="5040045" cy="2932797"/>
          </a:xfrm>
          <a:prstGeom prst="rect">
            <a:avLst/>
          </a:prstGeom>
          <a:noFill/>
        </p:spPr>
        <p:txBody>
          <a:bodyPr wrap="square" rtlCol="0">
            <a:noAutofit/>
          </a:bodyPr>
          <a:lstStyle/>
          <a:p>
            <a:pPr algn="l" rtl="0"/>
            <a:r>
              <a:rPr lang="en-US" sz="1100" b="1" u="sng" dirty="0"/>
              <a:t>Union File Systems</a:t>
            </a:r>
          </a:p>
          <a:p>
            <a:pPr algn="l" rtl="0"/>
            <a:r>
              <a:rPr lang="en-US" sz="1100" dirty="0"/>
              <a:t>Union file systems operate by creating layers, making them very lightweight and fast. Docker Engine uses </a:t>
            </a:r>
            <a:r>
              <a:rPr lang="en-US" sz="1100" dirty="0" err="1"/>
              <a:t>UnionFS</a:t>
            </a:r>
            <a:r>
              <a:rPr lang="en-US" sz="1100" dirty="0"/>
              <a:t> to provide the building blocks for containers. Docker Engine can use multiple </a:t>
            </a:r>
            <a:r>
              <a:rPr lang="en-US" sz="1100" dirty="0" err="1"/>
              <a:t>UnionFS</a:t>
            </a:r>
            <a:r>
              <a:rPr lang="en-US" sz="1100" dirty="0"/>
              <a:t> variants, including AUFS, </a:t>
            </a:r>
            <a:r>
              <a:rPr lang="en-US" sz="1100" dirty="0" err="1"/>
              <a:t>btrfs</a:t>
            </a:r>
            <a:r>
              <a:rPr lang="en-US" sz="1100" dirty="0"/>
              <a:t>, </a:t>
            </a:r>
            <a:r>
              <a:rPr lang="en-US" sz="1100" dirty="0" err="1"/>
              <a:t>vfs</a:t>
            </a:r>
            <a:r>
              <a:rPr lang="en-US" sz="1100" dirty="0"/>
              <a:t>, and </a:t>
            </a:r>
            <a:r>
              <a:rPr lang="en-US" sz="1100" dirty="0" err="1"/>
              <a:t>devicemapper</a:t>
            </a:r>
            <a:r>
              <a:rPr lang="en-US" sz="1100" dirty="0"/>
              <a:t>.</a:t>
            </a:r>
          </a:p>
        </p:txBody>
      </p:sp>
      <p:sp>
        <p:nvSpPr>
          <p:cNvPr id="5" name="TextBox 4">
            <a:extLst>
              <a:ext uri="{FF2B5EF4-FFF2-40B4-BE49-F238E27FC236}">
                <a16:creationId xmlns:a16="http://schemas.microsoft.com/office/drawing/2014/main" id="{0A190A11-DF59-5844-9EA8-31707149A14C}"/>
              </a:ext>
            </a:extLst>
          </p:cNvPr>
          <p:cNvSpPr txBox="1"/>
          <p:nvPr/>
        </p:nvSpPr>
        <p:spPr>
          <a:xfrm>
            <a:off x="2276530" y="1752600"/>
            <a:ext cx="184730" cy="369332"/>
          </a:xfrm>
          <a:prstGeom prst="rect">
            <a:avLst/>
          </a:prstGeom>
          <a:noFill/>
        </p:spPr>
        <p:txBody>
          <a:bodyPr wrap="none" rtlCol="0">
            <a:spAutoFit/>
          </a:bodyPr>
          <a:lstStyle/>
          <a:p>
            <a:pPr marL="0" algn="l" defTabSz="914400" rtl="0" eaLnBrk="1" latinLnBrk="0" hangingPunct="1"/>
            <a:endParaRPr lang="root" dirty="0"/>
          </a:p>
        </p:txBody>
      </p:sp>
      <p:sp>
        <p:nvSpPr>
          <p:cNvPr id="6" name="TextBox 5">
            <a:extLst>
              <a:ext uri="{FF2B5EF4-FFF2-40B4-BE49-F238E27FC236}">
                <a16:creationId xmlns:a16="http://schemas.microsoft.com/office/drawing/2014/main" id="{C172DBA1-CBB9-5E40-AF24-C0A76B3B304E}"/>
              </a:ext>
            </a:extLst>
          </p:cNvPr>
          <p:cNvSpPr txBox="1"/>
          <p:nvPr/>
        </p:nvSpPr>
        <p:spPr>
          <a:xfrm>
            <a:off x="8463324" y="1363851"/>
            <a:ext cx="184730" cy="369332"/>
          </a:xfrm>
          <a:prstGeom prst="rect">
            <a:avLst/>
          </a:prstGeom>
          <a:noFill/>
        </p:spPr>
        <p:txBody>
          <a:bodyPr wrap="none" rtlCol="0">
            <a:spAutoFit/>
          </a:bodyPr>
          <a:lstStyle/>
          <a:p>
            <a:pPr marL="0" algn="l" defTabSz="914400" rtl="0" eaLnBrk="1" latinLnBrk="0" hangingPunct="1"/>
            <a:endParaRPr lang="root" dirty="0"/>
          </a:p>
        </p:txBody>
      </p:sp>
      <p:pic>
        <p:nvPicPr>
          <p:cNvPr id="3" name="Picture 2">
            <a:extLst>
              <a:ext uri="{FF2B5EF4-FFF2-40B4-BE49-F238E27FC236}">
                <a16:creationId xmlns:a16="http://schemas.microsoft.com/office/drawing/2014/main" id="{E7072A60-C303-9C4C-94FA-2441A13D1257}"/>
              </a:ext>
            </a:extLst>
          </p:cNvPr>
          <p:cNvPicPr>
            <a:picLocks noChangeAspect="1"/>
          </p:cNvPicPr>
          <p:nvPr/>
        </p:nvPicPr>
        <p:blipFill>
          <a:blip r:embed="rId2"/>
          <a:stretch>
            <a:fillRect/>
          </a:stretch>
        </p:blipFill>
        <p:spPr>
          <a:xfrm>
            <a:off x="5241052" y="2669308"/>
            <a:ext cx="3558851" cy="1678989"/>
          </a:xfrm>
          <a:prstGeom prst="rect">
            <a:avLst/>
          </a:prstGeom>
        </p:spPr>
      </p:pic>
    </p:spTree>
    <p:extLst>
      <p:ext uri="{BB962C8B-B14F-4D97-AF65-F5344CB8AC3E}">
        <p14:creationId xmlns:p14="http://schemas.microsoft.com/office/powerpoint/2010/main" val="20075644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ADADDF-2003-C049-8A10-5106EF7B8F1A}"/>
              </a:ext>
            </a:extLst>
          </p:cNvPr>
          <p:cNvSpPr/>
          <p:nvPr/>
        </p:nvSpPr>
        <p:spPr>
          <a:xfrm>
            <a:off x="346353" y="1026914"/>
            <a:ext cx="3516732" cy="369332"/>
          </a:xfrm>
          <a:prstGeom prst="rect">
            <a:avLst/>
          </a:prstGeom>
        </p:spPr>
        <p:txBody>
          <a:bodyPr wrap="none">
            <a:spAutoFit/>
          </a:bodyPr>
          <a:lstStyle/>
          <a:p>
            <a:pPr algn="l" rtl="0"/>
            <a:r>
              <a:rPr lang="en-US" dirty="0"/>
              <a:t>Understanding the Docker Internals</a:t>
            </a:r>
          </a:p>
        </p:txBody>
      </p:sp>
      <p:sp>
        <p:nvSpPr>
          <p:cNvPr id="4" name="TextBox 3">
            <a:extLst>
              <a:ext uri="{FF2B5EF4-FFF2-40B4-BE49-F238E27FC236}">
                <a16:creationId xmlns:a16="http://schemas.microsoft.com/office/drawing/2014/main" id="{899AA56C-E26F-D541-B549-359B20035658}"/>
              </a:ext>
            </a:extLst>
          </p:cNvPr>
          <p:cNvSpPr txBox="1"/>
          <p:nvPr/>
        </p:nvSpPr>
        <p:spPr>
          <a:xfrm>
            <a:off x="201007" y="1733183"/>
            <a:ext cx="5040045" cy="2932797"/>
          </a:xfrm>
          <a:prstGeom prst="rect">
            <a:avLst/>
          </a:prstGeom>
          <a:noFill/>
        </p:spPr>
        <p:txBody>
          <a:bodyPr wrap="square" rtlCol="0">
            <a:noAutofit/>
          </a:bodyPr>
          <a:lstStyle/>
          <a:p>
            <a:pPr algn="l" rtl="0"/>
            <a:r>
              <a:rPr lang="en-US" sz="1100" b="1" u="sng" dirty="0"/>
              <a:t>Container Format</a:t>
            </a:r>
          </a:p>
          <a:p>
            <a:pPr algn="l" rtl="0"/>
            <a:r>
              <a:rPr lang="en-US" sz="1100" dirty="0"/>
              <a:t>Docker Engine combines the namespaces, control groups and </a:t>
            </a:r>
            <a:r>
              <a:rPr lang="en-US" sz="1100" dirty="0" err="1"/>
              <a:t>UnionFS</a:t>
            </a:r>
            <a:r>
              <a:rPr lang="en-US" sz="1100" dirty="0"/>
              <a:t> into a wrapper called a container format. The default container format is </a:t>
            </a:r>
            <a:r>
              <a:rPr lang="en-US" sz="1100" dirty="0" err="1"/>
              <a:t>libcontainer</a:t>
            </a:r>
            <a:r>
              <a:rPr lang="en-US" sz="1100" dirty="0"/>
              <a:t>.</a:t>
            </a:r>
          </a:p>
          <a:p>
            <a:pPr algn="l" rtl="0"/>
            <a:r>
              <a:rPr lang="en-US" sz="1100" dirty="0"/>
              <a:t>Security</a:t>
            </a:r>
          </a:p>
          <a:p>
            <a:pPr algn="l" rtl="0"/>
            <a:r>
              <a:rPr lang="en-US" sz="1100" dirty="0"/>
              <a:t>Docker Engine makes use of </a:t>
            </a:r>
            <a:r>
              <a:rPr lang="en-US" sz="1100" dirty="0" err="1"/>
              <a:t>AppArmor</a:t>
            </a:r>
            <a:r>
              <a:rPr lang="en-US" sz="1100" dirty="0"/>
              <a:t>, </a:t>
            </a:r>
            <a:r>
              <a:rPr lang="en-US" sz="1100" dirty="0" err="1"/>
              <a:t>Seccomp</a:t>
            </a:r>
            <a:r>
              <a:rPr lang="en-US" sz="1100" dirty="0"/>
              <a:t>, Capabilities kernel features for security purposes.</a:t>
            </a:r>
          </a:p>
          <a:p>
            <a:pPr algn="l" rtl="0"/>
            <a:r>
              <a:rPr lang="en-US" sz="1100" dirty="0" err="1"/>
              <a:t>AppArmor</a:t>
            </a:r>
            <a:r>
              <a:rPr lang="en-US" sz="1100" dirty="0"/>
              <a:t> allows to restrict programs capabilities with per-program profiles.</a:t>
            </a:r>
          </a:p>
          <a:p>
            <a:pPr algn="l" rtl="0"/>
            <a:r>
              <a:rPr lang="en-US" sz="1100" dirty="0" err="1"/>
              <a:t>Seccomp</a:t>
            </a:r>
            <a:r>
              <a:rPr lang="en-US" sz="1100" dirty="0"/>
              <a:t> used for filtering </a:t>
            </a:r>
            <a:r>
              <a:rPr lang="en-US" sz="1100" dirty="0" err="1"/>
              <a:t>syscalls</a:t>
            </a:r>
            <a:r>
              <a:rPr lang="en-US" sz="1100" dirty="0"/>
              <a:t> issued by a program.</a:t>
            </a:r>
          </a:p>
          <a:p>
            <a:pPr algn="l" rtl="0"/>
            <a:r>
              <a:rPr lang="en-US" sz="1100" dirty="0" err="1"/>
              <a:t>Capabilties</a:t>
            </a:r>
            <a:r>
              <a:rPr lang="en-US" sz="1100" dirty="0"/>
              <a:t> for performing permission checks.</a:t>
            </a:r>
          </a:p>
        </p:txBody>
      </p:sp>
      <p:sp>
        <p:nvSpPr>
          <p:cNvPr id="5" name="TextBox 4">
            <a:extLst>
              <a:ext uri="{FF2B5EF4-FFF2-40B4-BE49-F238E27FC236}">
                <a16:creationId xmlns:a16="http://schemas.microsoft.com/office/drawing/2014/main" id="{0A190A11-DF59-5844-9EA8-31707149A14C}"/>
              </a:ext>
            </a:extLst>
          </p:cNvPr>
          <p:cNvSpPr txBox="1"/>
          <p:nvPr/>
        </p:nvSpPr>
        <p:spPr>
          <a:xfrm>
            <a:off x="2276530" y="1752600"/>
            <a:ext cx="184730" cy="369332"/>
          </a:xfrm>
          <a:prstGeom prst="rect">
            <a:avLst/>
          </a:prstGeom>
          <a:noFill/>
        </p:spPr>
        <p:txBody>
          <a:bodyPr wrap="none" rtlCol="0">
            <a:spAutoFit/>
          </a:bodyPr>
          <a:lstStyle/>
          <a:p>
            <a:pPr marL="0" algn="l" defTabSz="914400" rtl="0" eaLnBrk="1" latinLnBrk="0" hangingPunct="1"/>
            <a:endParaRPr lang="root" dirty="0"/>
          </a:p>
        </p:txBody>
      </p:sp>
      <p:sp>
        <p:nvSpPr>
          <p:cNvPr id="6" name="TextBox 5">
            <a:extLst>
              <a:ext uri="{FF2B5EF4-FFF2-40B4-BE49-F238E27FC236}">
                <a16:creationId xmlns:a16="http://schemas.microsoft.com/office/drawing/2014/main" id="{C172DBA1-CBB9-5E40-AF24-C0A76B3B304E}"/>
              </a:ext>
            </a:extLst>
          </p:cNvPr>
          <p:cNvSpPr txBox="1"/>
          <p:nvPr/>
        </p:nvSpPr>
        <p:spPr>
          <a:xfrm>
            <a:off x="8463324" y="1363851"/>
            <a:ext cx="184730" cy="369332"/>
          </a:xfrm>
          <a:prstGeom prst="rect">
            <a:avLst/>
          </a:prstGeom>
          <a:noFill/>
        </p:spPr>
        <p:txBody>
          <a:bodyPr wrap="none" rtlCol="0">
            <a:spAutoFit/>
          </a:bodyPr>
          <a:lstStyle/>
          <a:p>
            <a:pPr marL="0" algn="l" defTabSz="914400" rtl="0" eaLnBrk="1" latinLnBrk="0" hangingPunct="1"/>
            <a:endParaRPr lang="root" dirty="0"/>
          </a:p>
        </p:txBody>
      </p:sp>
      <p:pic>
        <p:nvPicPr>
          <p:cNvPr id="3" name="Picture 2">
            <a:extLst>
              <a:ext uri="{FF2B5EF4-FFF2-40B4-BE49-F238E27FC236}">
                <a16:creationId xmlns:a16="http://schemas.microsoft.com/office/drawing/2014/main" id="{E7072A60-C303-9C4C-94FA-2441A13D1257}"/>
              </a:ext>
            </a:extLst>
          </p:cNvPr>
          <p:cNvPicPr>
            <a:picLocks noChangeAspect="1"/>
          </p:cNvPicPr>
          <p:nvPr/>
        </p:nvPicPr>
        <p:blipFill>
          <a:blip r:embed="rId2"/>
          <a:stretch>
            <a:fillRect/>
          </a:stretch>
        </p:blipFill>
        <p:spPr>
          <a:xfrm>
            <a:off x="5241052" y="2669308"/>
            <a:ext cx="3558851" cy="1678989"/>
          </a:xfrm>
          <a:prstGeom prst="rect">
            <a:avLst/>
          </a:prstGeom>
        </p:spPr>
      </p:pic>
    </p:spTree>
    <p:extLst>
      <p:ext uri="{BB962C8B-B14F-4D97-AF65-F5344CB8AC3E}">
        <p14:creationId xmlns:p14="http://schemas.microsoft.com/office/powerpoint/2010/main" val="16645308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ADADDF-2003-C049-8A10-5106EF7B8F1A}"/>
              </a:ext>
            </a:extLst>
          </p:cNvPr>
          <p:cNvSpPr/>
          <p:nvPr/>
        </p:nvSpPr>
        <p:spPr>
          <a:xfrm>
            <a:off x="346353" y="1026914"/>
            <a:ext cx="1177310" cy="369332"/>
          </a:xfrm>
          <a:prstGeom prst="rect">
            <a:avLst/>
          </a:prstGeom>
        </p:spPr>
        <p:txBody>
          <a:bodyPr wrap="none">
            <a:spAutoFit/>
          </a:bodyPr>
          <a:lstStyle/>
          <a:p>
            <a:pPr algn="l" rtl="0"/>
            <a:r>
              <a:rPr lang="en-US" dirty="0"/>
              <a:t>More Info:</a:t>
            </a:r>
          </a:p>
        </p:txBody>
      </p:sp>
      <p:pic>
        <p:nvPicPr>
          <p:cNvPr id="3" name="Picture 2">
            <a:extLst>
              <a:ext uri="{FF2B5EF4-FFF2-40B4-BE49-F238E27FC236}">
                <a16:creationId xmlns:a16="http://schemas.microsoft.com/office/drawing/2014/main" id="{CF46F330-0594-DC4D-A687-1FCB988A24BE}"/>
              </a:ext>
            </a:extLst>
          </p:cNvPr>
          <p:cNvPicPr>
            <a:picLocks noChangeAspect="1"/>
          </p:cNvPicPr>
          <p:nvPr/>
        </p:nvPicPr>
        <p:blipFill>
          <a:blip r:embed="rId2"/>
          <a:stretch>
            <a:fillRect/>
          </a:stretch>
        </p:blipFill>
        <p:spPr>
          <a:xfrm>
            <a:off x="5915461" y="2334831"/>
            <a:ext cx="3027532" cy="2789987"/>
          </a:xfrm>
          <a:prstGeom prst="rect">
            <a:avLst/>
          </a:prstGeom>
        </p:spPr>
      </p:pic>
      <p:sp>
        <p:nvSpPr>
          <p:cNvPr id="4" name="TextBox 3">
            <a:extLst>
              <a:ext uri="{FF2B5EF4-FFF2-40B4-BE49-F238E27FC236}">
                <a16:creationId xmlns:a16="http://schemas.microsoft.com/office/drawing/2014/main" id="{899AA56C-E26F-D541-B549-359B20035658}"/>
              </a:ext>
            </a:extLst>
          </p:cNvPr>
          <p:cNvSpPr txBox="1"/>
          <p:nvPr/>
        </p:nvSpPr>
        <p:spPr>
          <a:xfrm>
            <a:off x="201007" y="1733183"/>
            <a:ext cx="5040045" cy="2932797"/>
          </a:xfrm>
          <a:prstGeom prst="rect">
            <a:avLst/>
          </a:prstGeom>
          <a:noFill/>
        </p:spPr>
        <p:txBody>
          <a:bodyPr wrap="square" rtlCol="0">
            <a:noAutofit/>
          </a:bodyPr>
          <a:lstStyle/>
          <a:p>
            <a:pPr algn="l" rtl="0"/>
            <a:r>
              <a:rPr lang="en-US" sz="1100" dirty="0">
                <a:hlinkClick r:id="rId3"/>
              </a:rPr>
              <a:t>http://docker-saigon.github.io/post/Docker-Internals/</a:t>
            </a:r>
            <a:endParaRPr lang="en-US" sz="1100" dirty="0"/>
          </a:p>
        </p:txBody>
      </p:sp>
      <p:sp>
        <p:nvSpPr>
          <p:cNvPr id="5" name="TextBox 4">
            <a:extLst>
              <a:ext uri="{FF2B5EF4-FFF2-40B4-BE49-F238E27FC236}">
                <a16:creationId xmlns:a16="http://schemas.microsoft.com/office/drawing/2014/main" id="{0A190A11-DF59-5844-9EA8-31707149A14C}"/>
              </a:ext>
            </a:extLst>
          </p:cNvPr>
          <p:cNvSpPr txBox="1"/>
          <p:nvPr/>
        </p:nvSpPr>
        <p:spPr>
          <a:xfrm>
            <a:off x="2276530" y="1752600"/>
            <a:ext cx="184730" cy="369332"/>
          </a:xfrm>
          <a:prstGeom prst="rect">
            <a:avLst/>
          </a:prstGeom>
          <a:noFill/>
        </p:spPr>
        <p:txBody>
          <a:bodyPr wrap="none" rtlCol="0">
            <a:spAutoFit/>
          </a:bodyPr>
          <a:lstStyle/>
          <a:p>
            <a:pPr marL="0" algn="l" defTabSz="914400" rtl="0" eaLnBrk="1" latinLnBrk="0" hangingPunct="1"/>
            <a:endParaRPr lang="root" dirty="0"/>
          </a:p>
        </p:txBody>
      </p:sp>
      <p:sp>
        <p:nvSpPr>
          <p:cNvPr id="6" name="TextBox 5">
            <a:extLst>
              <a:ext uri="{FF2B5EF4-FFF2-40B4-BE49-F238E27FC236}">
                <a16:creationId xmlns:a16="http://schemas.microsoft.com/office/drawing/2014/main" id="{C172DBA1-CBB9-5E40-AF24-C0A76B3B304E}"/>
              </a:ext>
            </a:extLst>
          </p:cNvPr>
          <p:cNvSpPr txBox="1"/>
          <p:nvPr/>
        </p:nvSpPr>
        <p:spPr>
          <a:xfrm>
            <a:off x="8463324" y="1363851"/>
            <a:ext cx="184730" cy="369332"/>
          </a:xfrm>
          <a:prstGeom prst="rect">
            <a:avLst/>
          </a:prstGeom>
          <a:noFill/>
        </p:spPr>
        <p:txBody>
          <a:bodyPr wrap="none" rtlCol="0">
            <a:spAutoFit/>
          </a:bodyPr>
          <a:lstStyle/>
          <a:p>
            <a:pPr marL="0" algn="l" defTabSz="914400" rtl="0" eaLnBrk="1" latinLnBrk="0" hangingPunct="1"/>
            <a:endParaRPr lang="root" dirty="0"/>
          </a:p>
        </p:txBody>
      </p:sp>
    </p:spTree>
    <p:extLst>
      <p:ext uri="{BB962C8B-B14F-4D97-AF65-F5344CB8AC3E}">
        <p14:creationId xmlns:p14="http://schemas.microsoft.com/office/powerpoint/2010/main" val="26137055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CFF28-B8C7-A749-B0F2-615EA726677A}"/>
              </a:ext>
            </a:extLst>
          </p:cNvPr>
          <p:cNvSpPr>
            <a:spLocks noGrp="1"/>
          </p:cNvSpPr>
          <p:nvPr>
            <p:ph type="title"/>
          </p:nvPr>
        </p:nvSpPr>
        <p:spPr/>
        <p:txBody>
          <a:bodyPr/>
          <a:lstStyle/>
          <a:p>
            <a:endParaRPr lang="root"/>
          </a:p>
        </p:txBody>
      </p:sp>
      <p:sp>
        <p:nvSpPr>
          <p:cNvPr id="3" name="TextBox 2">
            <a:extLst>
              <a:ext uri="{FF2B5EF4-FFF2-40B4-BE49-F238E27FC236}">
                <a16:creationId xmlns:a16="http://schemas.microsoft.com/office/drawing/2014/main" id="{4EFC18E3-ED64-E842-AC53-D8B3EF3438D8}"/>
              </a:ext>
            </a:extLst>
          </p:cNvPr>
          <p:cNvSpPr txBox="1"/>
          <p:nvPr/>
        </p:nvSpPr>
        <p:spPr>
          <a:xfrm>
            <a:off x="4320713" y="3429000"/>
            <a:ext cx="3580788" cy="584775"/>
          </a:xfrm>
          <a:prstGeom prst="rect">
            <a:avLst/>
          </a:prstGeom>
          <a:noFill/>
        </p:spPr>
        <p:txBody>
          <a:bodyPr wrap="none" rtlCol="0">
            <a:spAutoFit/>
          </a:bodyPr>
          <a:lstStyle/>
          <a:p>
            <a:r>
              <a:rPr lang="en-US" sz="3200" b="1" dirty="0"/>
              <a:t>Container resources</a:t>
            </a:r>
            <a:endParaRPr lang="root" sz="3200" b="1" dirty="0"/>
          </a:p>
        </p:txBody>
      </p:sp>
    </p:spTree>
    <p:extLst>
      <p:ext uri="{BB962C8B-B14F-4D97-AF65-F5344CB8AC3E}">
        <p14:creationId xmlns:p14="http://schemas.microsoft.com/office/powerpoint/2010/main" val="5276623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917FB3-5B8F-1F42-98DE-56505EB2C05D}"/>
              </a:ext>
            </a:extLst>
          </p:cNvPr>
          <p:cNvSpPr txBox="1"/>
          <p:nvPr/>
        </p:nvSpPr>
        <p:spPr>
          <a:xfrm>
            <a:off x="585486" y="1240104"/>
            <a:ext cx="2992871" cy="1200329"/>
          </a:xfrm>
          <a:prstGeom prst="rect">
            <a:avLst/>
          </a:prstGeom>
          <a:noFill/>
        </p:spPr>
        <p:txBody>
          <a:bodyPr wrap="none" rtlCol="0">
            <a:spAutoFit/>
          </a:bodyPr>
          <a:lstStyle/>
          <a:p>
            <a:pPr algn="l" rtl="0"/>
            <a:r>
              <a:rPr lang="en-US" b="1" dirty="0"/>
              <a:t>Container resources</a:t>
            </a:r>
            <a:endParaRPr lang="root" b="1" dirty="0"/>
          </a:p>
          <a:p>
            <a:pPr algn="l" rtl="0"/>
            <a:r>
              <a:rPr lang="en-US" b="1" dirty="0"/>
              <a:t>		Volume</a:t>
            </a:r>
            <a:endParaRPr lang="root" b="1" dirty="0"/>
          </a:p>
          <a:p>
            <a:pPr algn="l" rtl="0"/>
            <a:r>
              <a:rPr lang="en-US" b="1" dirty="0"/>
              <a:t>		Network</a:t>
            </a:r>
            <a:endParaRPr lang="root" b="1" dirty="0"/>
          </a:p>
          <a:p>
            <a:pPr algn="l" rtl="0"/>
            <a:r>
              <a:rPr lang="en-US" b="1" dirty="0"/>
              <a:t>		Resources</a:t>
            </a:r>
            <a:endParaRPr lang="root" b="1" dirty="0"/>
          </a:p>
        </p:txBody>
      </p:sp>
    </p:spTree>
    <p:extLst>
      <p:ext uri="{BB962C8B-B14F-4D97-AF65-F5344CB8AC3E}">
        <p14:creationId xmlns:p14="http://schemas.microsoft.com/office/powerpoint/2010/main" val="1086297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0279" y="1391728"/>
            <a:ext cx="7263441" cy="5355312"/>
          </a:xfrm>
          <a:prstGeom prst="rect">
            <a:avLst/>
          </a:prstGeom>
          <a:noFill/>
        </p:spPr>
        <p:txBody>
          <a:bodyPr wrap="square" rtlCol="1">
            <a:spAutoFit/>
          </a:bodyPr>
          <a:lstStyle/>
          <a:p>
            <a:pPr marL="285750" indent="-285750" algn="l" rtl="0">
              <a:buFont typeface="Arial" panose="020B0604020202020204" pitchFamily="34" charset="0"/>
              <a:buChar char="•"/>
            </a:pPr>
            <a:r>
              <a:rPr lang="en-US" dirty="0"/>
              <a:t>Docker</a:t>
            </a:r>
          </a:p>
          <a:p>
            <a:pPr marL="742950" lvl="1" indent="-285750" algn="l" rtl="0">
              <a:buFont typeface="Arial" panose="020B0604020202020204" pitchFamily="34" charset="0"/>
              <a:buChar char="•"/>
            </a:pPr>
            <a:r>
              <a:rPr lang="en-US" dirty="0"/>
              <a:t>What is Docker</a:t>
            </a:r>
          </a:p>
          <a:p>
            <a:pPr marL="742950" lvl="1" indent="-285750" algn="l" rtl="0">
              <a:buFont typeface="Arial" panose="020B0604020202020204" pitchFamily="34" charset="0"/>
              <a:buChar char="•"/>
            </a:pPr>
            <a:r>
              <a:rPr lang="en-US" dirty="0"/>
              <a:t>Docker Intro</a:t>
            </a:r>
          </a:p>
          <a:p>
            <a:pPr marL="742950" lvl="1" indent="-285750" algn="l" rtl="0">
              <a:buFont typeface="Arial" panose="020B0604020202020204" pitchFamily="34" charset="0"/>
              <a:buChar char="•"/>
            </a:pPr>
            <a:r>
              <a:rPr lang="en-US" dirty="0"/>
              <a:t>Installing Docker</a:t>
            </a:r>
          </a:p>
          <a:p>
            <a:pPr marL="742950" lvl="1" indent="-285750" algn="l" rtl="0">
              <a:buFont typeface="Arial" panose="020B0604020202020204" pitchFamily="34" charset="0"/>
              <a:buChar char="•"/>
            </a:pPr>
            <a:r>
              <a:rPr lang="en-US" dirty="0"/>
              <a:t>Docker Images Operations</a:t>
            </a:r>
          </a:p>
          <a:p>
            <a:pPr marL="742950" lvl="1" indent="-285750" algn="l" rtl="0">
              <a:buFont typeface="Arial" panose="020B0604020202020204" pitchFamily="34" charset="0"/>
              <a:buChar char="•"/>
            </a:pPr>
            <a:r>
              <a:rPr lang="en-US" dirty="0"/>
              <a:t>Working with Docker Registry &amp; Repository</a:t>
            </a:r>
          </a:p>
          <a:p>
            <a:pPr marL="742950" lvl="1" indent="-285750" algn="l" rtl="0">
              <a:buFont typeface="Arial" panose="020B0604020202020204" pitchFamily="34" charset="0"/>
              <a:buChar char="•"/>
            </a:pPr>
            <a:r>
              <a:rPr lang="en-US" dirty="0"/>
              <a:t>Docker Containers Operations</a:t>
            </a:r>
          </a:p>
          <a:p>
            <a:pPr marL="742950" lvl="1" indent="-285750" algn="l" rtl="0">
              <a:buFont typeface="Arial" panose="020B0604020202020204" pitchFamily="34" charset="0"/>
              <a:buChar char="•"/>
            </a:pPr>
            <a:r>
              <a:rPr lang="en-US" dirty="0"/>
              <a:t>Docker Security</a:t>
            </a:r>
          </a:p>
          <a:p>
            <a:pPr marL="742950" lvl="1" indent="-285750" algn="l" rtl="0">
              <a:buFont typeface="Arial" panose="020B0604020202020204" pitchFamily="34" charset="0"/>
              <a:buChar char="•"/>
            </a:pPr>
            <a:r>
              <a:rPr lang="en-US" dirty="0"/>
              <a:t>Docker Advanced OPS</a:t>
            </a:r>
          </a:p>
          <a:p>
            <a:pPr marL="285750" indent="-285750" algn="l" rtl="0">
              <a:buFont typeface="Arial" panose="020B0604020202020204" pitchFamily="34" charset="0"/>
              <a:buChar char="•"/>
            </a:pPr>
            <a:r>
              <a:rPr lang="en-US" dirty="0"/>
              <a:t>Orchestration Docker Containers:</a:t>
            </a:r>
          </a:p>
          <a:p>
            <a:pPr marL="742950" lvl="1" indent="-285750" algn="l" rtl="0">
              <a:buFont typeface="Arial" panose="020B0604020202020204" pitchFamily="34" charset="0"/>
              <a:buChar char="•"/>
            </a:pPr>
            <a:r>
              <a:rPr lang="en-US" dirty="0"/>
              <a:t>Introduction to Docker Orchestration</a:t>
            </a:r>
          </a:p>
          <a:p>
            <a:pPr marL="742950" lvl="1" indent="-285750" algn="l" rtl="0">
              <a:buFont typeface="Arial" panose="020B0604020202020204" pitchFamily="34" charset="0"/>
              <a:buChar char="•"/>
            </a:pPr>
            <a:r>
              <a:rPr lang="en-US" dirty="0"/>
              <a:t>Motivation to Orchestrate Container</a:t>
            </a:r>
          </a:p>
          <a:p>
            <a:pPr marL="742950" lvl="1" indent="-285750" algn="l" rtl="0">
              <a:buFont typeface="Arial" panose="020B0604020202020204" pitchFamily="34" charset="0"/>
              <a:buChar char="•"/>
            </a:pPr>
            <a:r>
              <a:rPr lang="en-US" dirty="0"/>
              <a:t>The “Application Stack” concept</a:t>
            </a:r>
          </a:p>
          <a:p>
            <a:pPr marL="742950" lvl="1" indent="-285750" algn="l" rtl="0">
              <a:buFont typeface="Arial" panose="020B0604020202020204" pitchFamily="34" charset="0"/>
              <a:buChar char="•"/>
            </a:pPr>
            <a:r>
              <a:rPr lang="en-US" dirty="0"/>
              <a:t>Orchestrating using Docker Compose</a:t>
            </a:r>
          </a:p>
          <a:p>
            <a:pPr marL="1200150" lvl="2" indent="-285750" algn="l" rtl="0">
              <a:buFont typeface="Arial" panose="020B0604020202020204" pitchFamily="34" charset="0"/>
              <a:buChar char="•"/>
            </a:pPr>
            <a:r>
              <a:rPr lang="en-US" dirty="0" err="1"/>
              <a:t>MySql</a:t>
            </a:r>
            <a:r>
              <a:rPr lang="en-US" dirty="0"/>
              <a:t> Clustering using docker compose</a:t>
            </a:r>
          </a:p>
          <a:p>
            <a:pPr marL="742950" lvl="1" indent="-285750" algn="l" rtl="0">
              <a:buFont typeface="Arial" panose="020B0604020202020204" pitchFamily="34" charset="0"/>
              <a:buChar char="•"/>
            </a:pPr>
            <a:r>
              <a:rPr lang="en-US" dirty="0"/>
              <a:t>Orchestrating using Kubernetes</a:t>
            </a:r>
          </a:p>
          <a:p>
            <a:pPr marL="1200150" lvl="2" indent="-285750" algn="l" rtl="0">
              <a:buFont typeface="Arial" panose="020B0604020202020204" pitchFamily="34" charset="0"/>
              <a:buChar char="•"/>
            </a:pPr>
            <a:r>
              <a:rPr lang="en-US" dirty="0" err="1"/>
              <a:t>MySql</a:t>
            </a:r>
            <a:r>
              <a:rPr lang="en-US" dirty="0"/>
              <a:t> clustering using Kubernetes</a:t>
            </a:r>
          </a:p>
          <a:p>
            <a:pPr marL="285750" indent="-285750" algn="l" rtl="0">
              <a:buFont typeface="Arial" panose="020B0604020202020204" pitchFamily="34" charset="0"/>
              <a:buChar char="•"/>
            </a:pPr>
            <a:r>
              <a:rPr lang="en-US" dirty="0"/>
              <a:t>Kubernetes Introduction</a:t>
            </a:r>
          </a:p>
          <a:p>
            <a:pPr marL="285750" indent="-285750" algn="l" rtl="0">
              <a:buFont typeface="Arial" panose="020B0604020202020204" pitchFamily="34" charset="0"/>
              <a:buChar char="•"/>
            </a:pPr>
            <a:r>
              <a:rPr lang="en-US" dirty="0"/>
              <a:t>Summary</a:t>
            </a:r>
            <a:endParaRPr lang="he-IL" dirty="0"/>
          </a:p>
        </p:txBody>
      </p:sp>
      <p:sp>
        <p:nvSpPr>
          <p:cNvPr id="3" name="TextBox 2">
            <a:extLst>
              <a:ext uri="{FF2B5EF4-FFF2-40B4-BE49-F238E27FC236}">
                <a16:creationId xmlns:a16="http://schemas.microsoft.com/office/drawing/2014/main" id="{679CBE9C-0D00-8B49-8B4E-188A157B4595}"/>
              </a:ext>
            </a:extLst>
          </p:cNvPr>
          <p:cNvSpPr txBox="1"/>
          <p:nvPr/>
        </p:nvSpPr>
        <p:spPr>
          <a:xfrm>
            <a:off x="647477" y="1022396"/>
            <a:ext cx="2514343" cy="369332"/>
          </a:xfrm>
          <a:prstGeom prst="rect">
            <a:avLst/>
          </a:prstGeom>
          <a:noFill/>
        </p:spPr>
        <p:txBody>
          <a:bodyPr wrap="none" rtlCol="0">
            <a:spAutoFit/>
          </a:bodyPr>
          <a:lstStyle/>
          <a:p>
            <a:pPr marL="0" algn="l" defTabSz="914400" rtl="0" eaLnBrk="1" latinLnBrk="0" hangingPunct="1"/>
            <a:r>
              <a:rPr lang="root" dirty="0"/>
              <a:t>What we will pass today:</a:t>
            </a:r>
          </a:p>
        </p:txBody>
      </p:sp>
    </p:spTree>
    <p:extLst>
      <p:ext uri="{BB962C8B-B14F-4D97-AF65-F5344CB8AC3E}">
        <p14:creationId xmlns:p14="http://schemas.microsoft.com/office/powerpoint/2010/main" val="811351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917FB3-5B8F-1F42-98DE-56505EB2C05D}"/>
              </a:ext>
            </a:extLst>
          </p:cNvPr>
          <p:cNvSpPr txBox="1"/>
          <p:nvPr/>
        </p:nvSpPr>
        <p:spPr>
          <a:xfrm>
            <a:off x="585487" y="1240104"/>
            <a:ext cx="8401496" cy="3416320"/>
          </a:xfrm>
          <a:prstGeom prst="rect">
            <a:avLst/>
          </a:prstGeom>
          <a:noFill/>
        </p:spPr>
        <p:txBody>
          <a:bodyPr wrap="square" rtlCol="0">
            <a:spAutoFit/>
          </a:bodyPr>
          <a:lstStyle/>
          <a:p>
            <a:pPr algn="l" rtl="0"/>
            <a:r>
              <a:rPr lang="en-US" b="1" dirty="0"/>
              <a:t>Volumes:</a:t>
            </a:r>
          </a:p>
          <a:p>
            <a:pPr algn="l" rtl="0"/>
            <a:r>
              <a:rPr lang="en-US" dirty="0"/>
              <a:t>Volumes are the preferred mechanism for persisting data generated by and used by Docker containers. While </a:t>
            </a:r>
            <a:r>
              <a:rPr lang="en-US" dirty="0">
                <a:hlinkClick r:id="rId2"/>
              </a:rPr>
              <a:t>bind mounts</a:t>
            </a:r>
            <a:r>
              <a:rPr lang="en-US" dirty="0"/>
              <a:t> are dependent on the directory structure of the host machine, volumes are completely managed by Docker. Volumes have several advantages over bind mounts:</a:t>
            </a:r>
          </a:p>
          <a:p>
            <a:pPr algn="l" rtl="0"/>
            <a:r>
              <a:rPr lang="en-US" dirty="0"/>
              <a:t>Volumes are easier to back up or migrate than bind mounts.</a:t>
            </a:r>
          </a:p>
          <a:p>
            <a:pPr algn="l" rtl="0"/>
            <a:r>
              <a:rPr lang="en-US" dirty="0"/>
              <a:t>You can manage volumes using Docker CLI commands or the Docker API.</a:t>
            </a:r>
          </a:p>
          <a:p>
            <a:pPr algn="l" rtl="0"/>
            <a:r>
              <a:rPr lang="en-US" dirty="0"/>
              <a:t>Volumes work on both Linux and Windows containers.</a:t>
            </a:r>
          </a:p>
          <a:p>
            <a:pPr algn="l" rtl="0"/>
            <a:r>
              <a:rPr lang="en-US" dirty="0"/>
              <a:t>Volumes can be more safely shared among multiple containers.</a:t>
            </a:r>
          </a:p>
          <a:p>
            <a:pPr algn="l" rtl="0"/>
            <a:r>
              <a:rPr lang="en-US" dirty="0"/>
              <a:t>Volume drivers let you store volumes on remote hosts or cloud providers, to encrypt the contents of volumes, or to add other functionality.</a:t>
            </a:r>
          </a:p>
          <a:p>
            <a:pPr algn="l" rtl="0"/>
            <a:r>
              <a:rPr lang="en-US" dirty="0"/>
              <a:t>New volumes can have their content pre-populated by a container</a:t>
            </a:r>
          </a:p>
        </p:txBody>
      </p:sp>
      <p:pic>
        <p:nvPicPr>
          <p:cNvPr id="2" name="Picture 1">
            <a:extLst>
              <a:ext uri="{FF2B5EF4-FFF2-40B4-BE49-F238E27FC236}">
                <a16:creationId xmlns:a16="http://schemas.microsoft.com/office/drawing/2014/main" id="{5B936A78-3F94-8A48-B76B-A618B342C14F}"/>
              </a:ext>
            </a:extLst>
          </p:cNvPr>
          <p:cNvPicPr>
            <a:picLocks noChangeAspect="1"/>
          </p:cNvPicPr>
          <p:nvPr/>
        </p:nvPicPr>
        <p:blipFill>
          <a:blip r:embed="rId3"/>
          <a:stretch>
            <a:fillRect/>
          </a:stretch>
        </p:blipFill>
        <p:spPr>
          <a:xfrm>
            <a:off x="4921827" y="4821189"/>
            <a:ext cx="3501736" cy="1778770"/>
          </a:xfrm>
          <a:prstGeom prst="rect">
            <a:avLst/>
          </a:prstGeom>
        </p:spPr>
      </p:pic>
    </p:spTree>
    <p:extLst>
      <p:ext uri="{BB962C8B-B14F-4D97-AF65-F5344CB8AC3E}">
        <p14:creationId xmlns:p14="http://schemas.microsoft.com/office/powerpoint/2010/main" val="4392713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917FB3-5B8F-1F42-98DE-56505EB2C05D}"/>
              </a:ext>
            </a:extLst>
          </p:cNvPr>
          <p:cNvSpPr txBox="1"/>
          <p:nvPr/>
        </p:nvSpPr>
        <p:spPr>
          <a:xfrm>
            <a:off x="585487" y="1240104"/>
            <a:ext cx="8401496" cy="5047536"/>
          </a:xfrm>
          <a:prstGeom prst="rect">
            <a:avLst/>
          </a:prstGeom>
          <a:noFill/>
        </p:spPr>
        <p:txBody>
          <a:bodyPr wrap="square" rtlCol="0">
            <a:spAutoFit/>
          </a:bodyPr>
          <a:lstStyle/>
          <a:p>
            <a:pPr algn="l" rtl="0"/>
            <a:r>
              <a:rPr lang="en-US" sz="1600" b="1" dirty="0"/>
              <a:t>Volumes – Demo</a:t>
            </a:r>
          </a:p>
          <a:p>
            <a:pPr algn="l" rtl="0"/>
            <a:endParaRPr lang="en-US" sz="1200" b="1" dirty="0"/>
          </a:p>
          <a:p>
            <a:pPr algn="l" rtl="0"/>
            <a:r>
              <a:rPr lang="en-US" sz="1200" b="1" dirty="0"/>
              <a:t>Create a volume:</a:t>
            </a:r>
          </a:p>
          <a:p>
            <a:pPr algn="l" rtl="0"/>
            <a:r>
              <a:rPr lang="en-US" sz="1200" dirty="0"/>
              <a:t>$ docker volume create my-vol</a:t>
            </a:r>
          </a:p>
          <a:p>
            <a:pPr algn="l" rtl="0"/>
            <a:endParaRPr lang="en-US" sz="1200" b="1" dirty="0"/>
          </a:p>
          <a:p>
            <a:pPr algn="l" rtl="0"/>
            <a:r>
              <a:rPr lang="en-US" sz="1200" b="1" dirty="0"/>
              <a:t>List volumes:</a:t>
            </a:r>
          </a:p>
          <a:p>
            <a:pPr algn="l" rtl="0"/>
            <a:r>
              <a:rPr lang="en-US" sz="1200" dirty="0"/>
              <a:t>$ docker volume ls</a:t>
            </a:r>
            <a:endParaRPr lang="en-US" sz="1200" b="1" dirty="0"/>
          </a:p>
          <a:p>
            <a:pPr algn="l" rtl="0"/>
            <a:endParaRPr lang="en-US" sz="1200" b="1" dirty="0"/>
          </a:p>
          <a:p>
            <a:pPr algn="l" rtl="0"/>
            <a:r>
              <a:rPr lang="en-US" sz="1200" b="1" dirty="0"/>
              <a:t>Inspect a volume:</a:t>
            </a:r>
          </a:p>
          <a:p>
            <a:pPr algn="l" rtl="0"/>
            <a:r>
              <a:rPr lang="en-US" sz="1200" b="1" dirty="0"/>
              <a:t>$</a:t>
            </a:r>
            <a:r>
              <a:rPr lang="en-US" sz="1200" dirty="0"/>
              <a:t> docker volume inspect my-vol</a:t>
            </a:r>
          </a:p>
          <a:p>
            <a:pPr algn="l" rtl="0"/>
            <a:endParaRPr lang="en-US" sz="1200" b="1" dirty="0"/>
          </a:p>
          <a:p>
            <a:pPr algn="l" rtl="0"/>
            <a:r>
              <a:rPr lang="en-US" sz="1200" b="1" dirty="0"/>
              <a:t>Remove a volume:</a:t>
            </a:r>
          </a:p>
          <a:p>
            <a:pPr algn="l" rtl="0"/>
            <a:r>
              <a:rPr lang="en-US" sz="1200" b="1" dirty="0"/>
              <a:t>$ </a:t>
            </a:r>
            <a:r>
              <a:rPr lang="en-US" sz="1200" dirty="0"/>
              <a:t>docker volume rm my-vol</a:t>
            </a:r>
          </a:p>
          <a:p>
            <a:pPr algn="l" rtl="0"/>
            <a:endParaRPr lang="en-US" sz="1200" b="1" dirty="0"/>
          </a:p>
          <a:p>
            <a:pPr algn="l" rtl="0"/>
            <a:r>
              <a:rPr lang="en-US" sz="1200" b="1" dirty="0"/>
              <a:t>Start a container with a volume</a:t>
            </a:r>
          </a:p>
          <a:p>
            <a:pPr algn="l" rtl="0"/>
            <a:r>
              <a:rPr lang="en-US" sz="1200" dirty="0"/>
              <a:t>$ docker run -d \ --name </a:t>
            </a:r>
            <a:r>
              <a:rPr lang="en-US" sz="1200" dirty="0" err="1"/>
              <a:t>devtest</a:t>
            </a:r>
            <a:r>
              <a:rPr lang="en-US" sz="1200" dirty="0"/>
              <a:t> \ --mount source=myvol2,target=/app \ </a:t>
            </a:r>
            <a:r>
              <a:rPr lang="en-US" sz="1200" dirty="0" err="1"/>
              <a:t>nginx:latest</a:t>
            </a:r>
            <a:br>
              <a:rPr lang="en-US" sz="1200" b="1" dirty="0"/>
            </a:br>
            <a:endParaRPr lang="en-US" sz="1200" b="1" dirty="0"/>
          </a:p>
          <a:p>
            <a:pPr algn="l" rtl="0"/>
            <a:r>
              <a:rPr lang="en-US" sz="1200" b="1" dirty="0"/>
              <a:t>Cleanup</a:t>
            </a:r>
          </a:p>
          <a:p>
            <a:pPr algn="l" rtl="0"/>
            <a:r>
              <a:rPr lang="en-US" sz="1200" dirty="0"/>
              <a:t>$ docker container stop </a:t>
            </a:r>
            <a:r>
              <a:rPr lang="en-US" sz="1200" dirty="0" err="1"/>
              <a:t>devtest</a:t>
            </a:r>
            <a:endParaRPr lang="en-US" sz="1200" dirty="0"/>
          </a:p>
          <a:p>
            <a:pPr algn="l" rtl="0"/>
            <a:r>
              <a:rPr lang="en-US" sz="1200" dirty="0"/>
              <a:t>$ docker container rm </a:t>
            </a:r>
            <a:r>
              <a:rPr lang="en-US" sz="1200" dirty="0" err="1"/>
              <a:t>devtest</a:t>
            </a:r>
            <a:r>
              <a:rPr lang="en-US" sz="1200" dirty="0"/>
              <a:t> </a:t>
            </a:r>
          </a:p>
          <a:p>
            <a:pPr algn="l" rtl="0"/>
            <a:r>
              <a:rPr lang="en-US" sz="1200" dirty="0"/>
              <a:t>$ docker volume rm myvol2</a:t>
            </a:r>
            <a:br>
              <a:rPr lang="en-US" sz="1200" b="1" dirty="0"/>
            </a:br>
            <a:endParaRPr lang="en-US" sz="1200" b="1" dirty="0"/>
          </a:p>
          <a:p>
            <a:pPr algn="l" rtl="0"/>
            <a:r>
              <a:rPr lang="en-US" sz="1200" b="1" dirty="0"/>
              <a:t>Populate a volume using a container</a:t>
            </a:r>
          </a:p>
          <a:p>
            <a:pPr algn="l" rtl="0"/>
            <a:r>
              <a:rPr lang="en-US" sz="1200" dirty="0"/>
              <a:t>$ docker run -d \ --name=</a:t>
            </a:r>
            <a:r>
              <a:rPr lang="en-US" sz="1200" dirty="0" err="1"/>
              <a:t>nginxtest</a:t>
            </a:r>
            <a:r>
              <a:rPr lang="en-US" sz="1200" dirty="0"/>
              <a:t> \ --mount source=</a:t>
            </a:r>
            <a:r>
              <a:rPr lang="en-US" sz="1200" dirty="0" err="1"/>
              <a:t>nginx-vol,destination</a:t>
            </a:r>
            <a:r>
              <a:rPr lang="en-US" sz="1200" dirty="0"/>
              <a:t>=/</a:t>
            </a:r>
            <a:r>
              <a:rPr lang="en-US" sz="1200" dirty="0" err="1"/>
              <a:t>usr</a:t>
            </a:r>
            <a:r>
              <a:rPr lang="en-US" sz="1200" dirty="0"/>
              <a:t>/share/</a:t>
            </a:r>
            <a:r>
              <a:rPr lang="en-US" sz="1200" dirty="0" err="1"/>
              <a:t>nginx</a:t>
            </a:r>
            <a:r>
              <a:rPr lang="en-US" sz="1200" dirty="0"/>
              <a:t>/html \ </a:t>
            </a:r>
            <a:r>
              <a:rPr lang="en-US" sz="1200" dirty="0" err="1"/>
              <a:t>nginx:latest</a:t>
            </a:r>
            <a:br>
              <a:rPr lang="en-US" sz="1200" b="1" dirty="0"/>
            </a:br>
            <a:endParaRPr lang="en-US" sz="1200" b="1" dirty="0"/>
          </a:p>
          <a:p>
            <a:pPr algn="l" rtl="0"/>
            <a:endParaRPr lang="en-US" sz="1200" b="1" dirty="0"/>
          </a:p>
        </p:txBody>
      </p:sp>
    </p:spTree>
    <p:extLst>
      <p:ext uri="{BB962C8B-B14F-4D97-AF65-F5344CB8AC3E}">
        <p14:creationId xmlns:p14="http://schemas.microsoft.com/office/powerpoint/2010/main" val="16016868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917FB3-5B8F-1F42-98DE-56505EB2C05D}"/>
              </a:ext>
            </a:extLst>
          </p:cNvPr>
          <p:cNvSpPr txBox="1"/>
          <p:nvPr/>
        </p:nvSpPr>
        <p:spPr>
          <a:xfrm>
            <a:off x="585487" y="1240104"/>
            <a:ext cx="8401496" cy="5047536"/>
          </a:xfrm>
          <a:prstGeom prst="rect">
            <a:avLst/>
          </a:prstGeom>
          <a:noFill/>
        </p:spPr>
        <p:txBody>
          <a:bodyPr wrap="square" rtlCol="0">
            <a:spAutoFit/>
          </a:bodyPr>
          <a:lstStyle/>
          <a:p>
            <a:pPr algn="l" rtl="0"/>
            <a:r>
              <a:rPr lang="en-US" sz="1600" b="1" dirty="0"/>
              <a:t>Volumes – Demo</a:t>
            </a:r>
          </a:p>
          <a:p>
            <a:pPr algn="l" rtl="0"/>
            <a:endParaRPr lang="en-US" sz="1200" b="1" dirty="0"/>
          </a:p>
          <a:p>
            <a:pPr algn="l" rtl="0"/>
            <a:r>
              <a:rPr lang="en-US" sz="1200" b="1" dirty="0"/>
              <a:t>Create a volume:</a:t>
            </a:r>
          </a:p>
          <a:p>
            <a:pPr algn="l" rtl="0"/>
            <a:r>
              <a:rPr lang="en-US" sz="1200" dirty="0"/>
              <a:t>$ docker volume create my-vol</a:t>
            </a:r>
          </a:p>
          <a:p>
            <a:pPr algn="l" rtl="0"/>
            <a:endParaRPr lang="en-US" sz="1200" b="1" dirty="0"/>
          </a:p>
          <a:p>
            <a:pPr algn="l" rtl="0"/>
            <a:r>
              <a:rPr lang="en-US" sz="1200" b="1" dirty="0"/>
              <a:t>List volumes:</a:t>
            </a:r>
          </a:p>
          <a:p>
            <a:pPr algn="l" rtl="0"/>
            <a:r>
              <a:rPr lang="en-US" sz="1200" dirty="0"/>
              <a:t>$ docker volume ls</a:t>
            </a:r>
            <a:endParaRPr lang="en-US" sz="1200" b="1" dirty="0"/>
          </a:p>
          <a:p>
            <a:pPr algn="l" rtl="0"/>
            <a:endParaRPr lang="en-US" sz="1200" b="1" dirty="0"/>
          </a:p>
          <a:p>
            <a:pPr algn="l" rtl="0"/>
            <a:r>
              <a:rPr lang="en-US" sz="1200" b="1" dirty="0"/>
              <a:t>Inspect a volume:</a:t>
            </a:r>
          </a:p>
          <a:p>
            <a:pPr algn="l" rtl="0"/>
            <a:r>
              <a:rPr lang="en-US" sz="1200" b="1" dirty="0"/>
              <a:t>$</a:t>
            </a:r>
            <a:r>
              <a:rPr lang="en-US" sz="1200" dirty="0"/>
              <a:t> docker volume inspect my-vol</a:t>
            </a:r>
          </a:p>
          <a:p>
            <a:pPr algn="l" rtl="0"/>
            <a:endParaRPr lang="en-US" sz="1200" b="1" dirty="0"/>
          </a:p>
          <a:p>
            <a:pPr algn="l" rtl="0"/>
            <a:r>
              <a:rPr lang="en-US" sz="1200" b="1" dirty="0"/>
              <a:t>Remove a volume:</a:t>
            </a:r>
          </a:p>
          <a:p>
            <a:pPr algn="l" rtl="0"/>
            <a:r>
              <a:rPr lang="en-US" sz="1200" b="1" dirty="0"/>
              <a:t>$ </a:t>
            </a:r>
            <a:r>
              <a:rPr lang="en-US" sz="1200" dirty="0"/>
              <a:t>docker volume rm my-vol</a:t>
            </a:r>
          </a:p>
          <a:p>
            <a:pPr algn="l" rtl="0"/>
            <a:endParaRPr lang="en-US" sz="1200" b="1" dirty="0"/>
          </a:p>
          <a:p>
            <a:pPr algn="l" rtl="0"/>
            <a:r>
              <a:rPr lang="en-US" sz="1200" b="1" dirty="0"/>
              <a:t>Start a container with a volume</a:t>
            </a:r>
          </a:p>
          <a:p>
            <a:pPr algn="l" rtl="0"/>
            <a:r>
              <a:rPr lang="en-US" sz="1200" dirty="0"/>
              <a:t>$ docker run -d \ --name </a:t>
            </a:r>
            <a:r>
              <a:rPr lang="en-US" sz="1200" dirty="0" err="1"/>
              <a:t>devtest</a:t>
            </a:r>
            <a:r>
              <a:rPr lang="en-US" sz="1200" dirty="0"/>
              <a:t> \ --mount source=myvol2,target=/app \ </a:t>
            </a:r>
            <a:r>
              <a:rPr lang="en-US" sz="1200" dirty="0" err="1"/>
              <a:t>nginx:latest</a:t>
            </a:r>
            <a:br>
              <a:rPr lang="en-US" sz="1200" b="1" dirty="0"/>
            </a:br>
            <a:endParaRPr lang="en-US" sz="1200" b="1" dirty="0"/>
          </a:p>
          <a:p>
            <a:pPr algn="l" rtl="0"/>
            <a:r>
              <a:rPr lang="en-US" sz="1200" b="1" dirty="0"/>
              <a:t>Cleanup</a:t>
            </a:r>
          </a:p>
          <a:p>
            <a:pPr algn="l" rtl="0"/>
            <a:r>
              <a:rPr lang="en-US" sz="1200" dirty="0"/>
              <a:t>$ docker container stop </a:t>
            </a:r>
            <a:r>
              <a:rPr lang="en-US" sz="1200" dirty="0" err="1"/>
              <a:t>devtest</a:t>
            </a:r>
            <a:endParaRPr lang="en-US" sz="1200" dirty="0"/>
          </a:p>
          <a:p>
            <a:pPr algn="l" rtl="0"/>
            <a:r>
              <a:rPr lang="en-US" sz="1200" dirty="0"/>
              <a:t>$ docker container rm </a:t>
            </a:r>
            <a:r>
              <a:rPr lang="en-US" sz="1200" dirty="0" err="1"/>
              <a:t>devtest</a:t>
            </a:r>
            <a:r>
              <a:rPr lang="en-US" sz="1200" dirty="0"/>
              <a:t> </a:t>
            </a:r>
          </a:p>
          <a:p>
            <a:pPr algn="l" rtl="0"/>
            <a:r>
              <a:rPr lang="en-US" sz="1200" dirty="0"/>
              <a:t>$ docker volume rm myvol2</a:t>
            </a:r>
            <a:br>
              <a:rPr lang="en-US" sz="1200" b="1" dirty="0"/>
            </a:br>
            <a:endParaRPr lang="en-US" sz="1200" b="1" dirty="0"/>
          </a:p>
          <a:p>
            <a:pPr algn="l" rtl="0"/>
            <a:r>
              <a:rPr lang="en-US" sz="1200" b="1" dirty="0"/>
              <a:t>Populate a volume using a container</a:t>
            </a:r>
          </a:p>
          <a:p>
            <a:pPr algn="l" rtl="0"/>
            <a:r>
              <a:rPr lang="en-US" sz="1200" dirty="0"/>
              <a:t>$ docker run -d \ --name=</a:t>
            </a:r>
            <a:r>
              <a:rPr lang="en-US" sz="1200" dirty="0" err="1"/>
              <a:t>nginxtest</a:t>
            </a:r>
            <a:r>
              <a:rPr lang="en-US" sz="1200" dirty="0"/>
              <a:t> \ --mount source=</a:t>
            </a:r>
            <a:r>
              <a:rPr lang="en-US" sz="1200" dirty="0" err="1"/>
              <a:t>nginx-vol,destination</a:t>
            </a:r>
            <a:r>
              <a:rPr lang="en-US" sz="1200" dirty="0"/>
              <a:t>=/</a:t>
            </a:r>
            <a:r>
              <a:rPr lang="en-US" sz="1200" dirty="0" err="1"/>
              <a:t>usr</a:t>
            </a:r>
            <a:r>
              <a:rPr lang="en-US" sz="1200" dirty="0"/>
              <a:t>/share/</a:t>
            </a:r>
            <a:r>
              <a:rPr lang="en-US" sz="1200" dirty="0" err="1"/>
              <a:t>nginx</a:t>
            </a:r>
            <a:r>
              <a:rPr lang="en-US" sz="1200" dirty="0"/>
              <a:t>/html \ </a:t>
            </a:r>
            <a:r>
              <a:rPr lang="en-US" sz="1200" dirty="0" err="1"/>
              <a:t>nginx:latest</a:t>
            </a:r>
            <a:br>
              <a:rPr lang="en-US" sz="1200" b="1" dirty="0"/>
            </a:br>
            <a:endParaRPr lang="en-US" sz="1200" b="1" dirty="0"/>
          </a:p>
          <a:p>
            <a:pPr algn="l" rtl="0"/>
            <a:endParaRPr lang="en-US" sz="1200" b="1" dirty="0"/>
          </a:p>
        </p:txBody>
      </p:sp>
    </p:spTree>
    <p:extLst>
      <p:ext uri="{BB962C8B-B14F-4D97-AF65-F5344CB8AC3E}">
        <p14:creationId xmlns:p14="http://schemas.microsoft.com/office/powerpoint/2010/main" val="7497038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917FB3-5B8F-1F42-98DE-56505EB2C05D}"/>
              </a:ext>
            </a:extLst>
          </p:cNvPr>
          <p:cNvSpPr txBox="1"/>
          <p:nvPr/>
        </p:nvSpPr>
        <p:spPr>
          <a:xfrm>
            <a:off x="585487" y="1240104"/>
            <a:ext cx="8401496" cy="3477875"/>
          </a:xfrm>
          <a:prstGeom prst="rect">
            <a:avLst/>
          </a:prstGeom>
          <a:noFill/>
        </p:spPr>
        <p:txBody>
          <a:bodyPr wrap="square" rtlCol="0">
            <a:spAutoFit/>
          </a:bodyPr>
          <a:lstStyle/>
          <a:p>
            <a:pPr algn="l" rtl="0"/>
            <a:r>
              <a:rPr lang="en-US" sz="1600" b="1" dirty="0"/>
              <a:t>Share data among machines</a:t>
            </a:r>
          </a:p>
          <a:p>
            <a:pPr algn="l" rtl="0"/>
            <a:r>
              <a:rPr lang="en-US" sz="1200" dirty="0"/>
              <a:t>When building fault-tolerant applications, you might need to configure multiple replicas of the same service to have access to the same files.</a:t>
            </a:r>
            <a:br>
              <a:rPr lang="en-US" sz="1200" dirty="0"/>
            </a:br>
            <a:endParaRPr lang="en-US" sz="1200" dirty="0"/>
          </a:p>
          <a:p>
            <a:pPr algn="l" rtl="0"/>
            <a:r>
              <a:rPr lang="en-US" sz="1200" dirty="0"/>
              <a:t>There are several ways to achieve this when developing your applications. One is to add logic to your application to store files on a cloud object storage system like Amazon S3. Another is to create volumes with a driver that supports writing files to an external storage system like NFS or Amazon S3.</a:t>
            </a:r>
          </a:p>
          <a:p>
            <a:pPr algn="l" rtl="0"/>
            <a:r>
              <a:rPr lang="en-US" sz="1200" dirty="0"/>
              <a:t>Volume drivers allow you to abstract the underlying storage system from the application logic. For example, if your services use a volume with an NFS driver, you can update the services to use a different driver, as an example to store data in the cloud, without changing the application logic.</a:t>
            </a:r>
          </a:p>
          <a:p>
            <a:pPr algn="l" rtl="0"/>
            <a:endParaRPr lang="en-US" sz="1200" b="1" u="sng" dirty="0"/>
          </a:p>
          <a:p>
            <a:pPr algn="l" rtl="0"/>
            <a:r>
              <a:rPr lang="en-US" sz="1200" b="1" u="sng" dirty="0"/>
              <a:t>Use a volume driver</a:t>
            </a:r>
          </a:p>
          <a:p>
            <a:pPr algn="l" rtl="0"/>
            <a:r>
              <a:rPr lang="en-US" sz="1200" dirty="0"/>
              <a:t>When you create a volume using docker volume create, or when you start a container which uses a not-yet-created volume, you can specify a volume driver. The following examples use the </a:t>
            </a:r>
            <a:r>
              <a:rPr lang="en-US" sz="1200" dirty="0" err="1"/>
              <a:t>vieux</a:t>
            </a:r>
            <a:r>
              <a:rPr lang="en-US" sz="1200" dirty="0"/>
              <a:t>/</a:t>
            </a:r>
            <a:r>
              <a:rPr lang="en-US" sz="1200" dirty="0" err="1"/>
              <a:t>sshfs</a:t>
            </a:r>
            <a:r>
              <a:rPr lang="en-US" sz="1200" dirty="0"/>
              <a:t> volume driver, first when creating a standalone volume, and then when starting a container which creates a new volume.</a:t>
            </a:r>
          </a:p>
          <a:p>
            <a:pPr algn="l" rtl="0"/>
            <a:endParaRPr lang="en-US" sz="1200" b="1" dirty="0"/>
          </a:p>
          <a:p>
            <a:pPr algn="l" rtl="0"/>
            <a:endParaRPr lang="en-US" sz="1200" b="1" dirty="0"/>
          </a:p>
          <a:p>
            <a:pPr algn="l" rtl="0"/>
            <a:endParaRPr lang="en-US" sz="1200" b="1" dirty="0"/>
          </a:p>
        </p:txBody>
      </p:sp>
      <p:pic>
        <p:nvPicPr>
          <p:cNvPr id="2" name="Picture 1">
            <a:extLst>
              <a:ext uri="{FF2B5EF4-FFF2-40B4-BE49-F238E27FC236}">
                <a16:creationId xmlns:a16="http://schemas.microsoft.com/office/drawing/2014/main" id="{DE2C97A0-FD17-AB48-AA86-4F6EBB16526E}"/>
              </a:ext>
            </a:extLst>
          </p:cNvPr>
          <p:cNvPicPr>
            <a:picLocks noChangeAspect="1"/>
          </p:cNvPicPr>
          <p:nvPr/>
        </p:nvPicPr>
        <p:blipFill>
          <a:blip r:embed="rId2"/>
          <a:stretch>
            <a:fillRect/>
          </a:stretch>
        </p:blipFill>
        <p:spPr>
          <a:xfrm>
            <a:off x="585487" y="4557833"/>
            <a:ext cx="7441782" cy="2212421"/>
          </a:xfrm>
          <a:prstGeom prst="rect">
            <a:avLst/>
          </a:prstGeom>
        </p:spPr>
      </p:pic>
    </p:spTree>
    <p:extLst>
      <p:ext uri="{BB962C8B-B14F-4D97-AF65-F5344CB8AC3E}">
        <p14:creationId xmlns:p14="http://schemas.microsoft.com/office/powerpoint/2010/main" val="5619846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CFF28-B8C7-A749-B0F2-615EA726677A}"/>
              </a:ext>
            </a:extLst>
          </p:cNvPr>
          <p:cNvSpPr>
            <a:spLocks noGrp="1"/>
          </p:cNvSpPr>
          <p:nvPr>
            <p:ph type="title"/>
          </p:nvPr>
        </p:nvSpPr>
        <p:spPr/>
        <p:txBody>
          <a:bodyPr/>
          <a:lstStyle/>
          <a:p>
            <a:endParaRPr lang="root"/>
          </a:p>
        </p:txBody>
      </p:sp>
      <p:sp>
        <p:nvSpPr>
          <p:cNvPr id="3" name="TextBox 2">
            <a:extLst>
              <a:ext uri="{FF2B5EF4-FFF2-40B4-BE49-F238E27FC236}">
                <a16:creationId xmlns:a16="http://schemas.microsoft.com/office/drawing/2014/main" id="{4EFC18E3-ED64-E842-AC53-D8B3EF3438D8}"/>
              </a:ext>
            </a:extLst>
          </p:cNvPr>
          <p:cNvSpPr txBox="1"/>
          <p:nvPr/>
        </p:nvSpPr>
        <p:spPr>
          <a:xfrm>
            <a:off x="1839766" y="3022600"/>
            <a:ext cx="2939844" cy="584775"/>
          </a:xfrm>
          <a:prstGeom prst="rect">
            <a:avLst/>
          </a:prstGeom>
          <a:noFill/>
        </p:spPr>
        <p:txBody>
          <a:bodyPr wrap="none" rtlCol="0">
            <a:spAutoFit/>
          </a:bodyPr>
          <a:lstStyle/>
          <a:p>
            <a:pPr algn="l" rtl="0"/>
            <a:r>
              <a:rPr lang="en-US" sz="3200" dirty="0"/>
              <a:t>Installing Docker</a:t>
            </a:r>
            <a:endParaRPr lang="root" sz="3200" dirty="0"/>
          </a:p>
        </p:txBody>
      </p:sp>
    </p:spTree>
    <p:extLst>
      <p:ext uri="{BB962C8B-B14F-4D97-AF65-F5344CB8AC3E}">
        <p14:creationId xmlns:p14="http://schemas.microsoft.com/office/powerpoint/2010/main" val="8382698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42B41078-DCA5-5D4F-8731-D82F219647C7}"/>
              </a:ext>
            </a:extLst>
          </p:cNvPr>
          <p:cNvGraphicFramePr/>
          <p:nvPr/>
        </p:nvGraphicFramePr>
        <p:xfrm>
          <a:off x="335917" y="1498600"/>
          <a:ext cx="1862337" cy="48467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80917FB3-5B8F-1F42-98DE-56505EB2C05D}"/>
              </a:ext>
            </a:extLst>
          </p:cNvPr>
          <p:cNvSpPr txBox="1"/>
          <p:nvPr/>
        </p:nvSpPr>
        <p:spPr>
          <a:xfrm>
            <a:off x="335918" y="1027668"/>
            <a:ext cx="2429639" cy="369332"/>
          </a:xfrm>
          <a:prstGeom prst="rect">
            <a:avLst/>
          </a:prstGeom>
          <a:noFill/>
        </p:spPr>
        <p:txBody>
          <a:bodyPr wrap="none" rtlCol="0">
            <a:spAutoFit/>
          </a:bodyPr>
          <a:lstStyle/>
          <a:p>
            <a:pPr marL="0" algn="l" defTabSz="914400" rtl="0" eaLnBrk="1" latinLnBrk="0" hangingPunct="1"/>
            <a:r>
              <a:rPr lang="root" b="1" dirty="0"/>
              <a:t>Docker Instalation Flow</a:t>
            </a:r>
          </a:p>
        </p:txBody>
      </p:sp>
      <p:sp>
        <p:nvSpPr>
          <p:cNvPr id="4" name="TextBox 3">
            <a:extLst>
              <a:ext uri="{FF2B5EF4-FFF2-40B4-BE49-F238E27FC236}">
                <a16:creationId xmlns:a16="http://schemas.microsoft.com/office/drawing/2014/main" id="{DBBB5F97-FEC0-9443-877F-706AE10FBF92}"/>
              </a:ext>
            </a:extLst>
          </p:cNvPr>
          <p:cNvSpPr txBox="1"/>
          <p:nvPr/>
        </p:nvSpPr>
        <p:spPr>
          <a:xfrm>
            <a:off x="2691666" y="3706091"/>
            <a:ext cx="5917100" cy="2400657"/>
          </a:xfrm>
          <a:prstGeom prst="rect">
            <a:avLst/>
          </a:prstGeom>
          <a:noFill/>
        </p:spPr>
        <p:txBody>
          <a:bodyPr wrap="square" rtlCol="0">
            <a:spAutoFit/>
          </a:bodyPr>
          <a:lstStyle/>
          <a:p>
            <a:pPr algn="l" rtl="0"/>
            <a:r>
              <a:rPr lang="en-US" sz="1000" b="1" u="sng" dirty="0"/>
              <a:t>CENTOS INSTALLATION</a:t>
            </a:r>
          </a:p>
          <a:p>
            <a:pPr algn="l" rtl="0"/>
            <a:r>
              <a:rPr lang="en-US" sz="1000" dirty="0"/>
              <a:t>$ yum update –y &amp;&amp; yum install -y docker</a:t>
            </a:r>
          </a:p>
          <a:p>
            <a:pPr algn="l" rtl="0"/>
            <a:r>
              <a:rPr lang="en-US" sz="1000" dirty="0"/>
              <a:t>$ </a:t>
            </a:r>
            <a:r>
              <a:rPr lang="en-US" sz="1000" dirty="0" err="1"/>
              <a:t>getent</a:t>
            </a:r>
            <a:r>
              <a:rPr lang="en-US" sz="1000" dirty="0"/>
              <a:t> group docker &amp;&amp; "docker group exists" || </a:t>
            </a:r>
            <a:r>
              <a:rPr lang="en-US" sz="1000" dirty="0" err="1"/>
              <a:t>groupadd</a:t>
            </a:r>
            <a:r>
              <a:rPr lang="en-US" sz="1000" dirty="0"/>
              <a:t> docker</a:t>
            </a:r>
          </a:p>
          <a:p>
            <a:pPr algn="l" rtl="0"/>
            <a:r>
              <a:rPr lang="en-US" sz="1000" dirty="0"/>
              <a:t>$ id -</a:t>
            </a:r>
            <a:r>
              <a:rPr lang="en-US" sz="1000" dirty="0" err="1"/>
              <a:t>nG</a:t>
            </a:r>
            <a:r>
              <a:rPr lang="en-US" sz="1000" dirty="0"/>
              <a:t> "$USER" | grep -</a:t>
            </a:r>
            <a:r>
              <a:rPr lang="en-US" sz="1000" dirty="0" err="1"/>
              <a:t>qw</a:t>
            </a:r>
            <a:r>
              <a:rPr lang="en-US" sz="1000" dirty="0"/>
              <a:t> "docker" &amp;&amp; echo "user already </a:t>
            </a:r>
            <a:r>
              <a:rPr lang="en-US" sz="1000" dirty="0" err="1"/>
              <a:t>battached</a:t>
            </a:r>
            <a:r>
              <a:rPr lang="en-US" sz="1000" dirty="0"/>
              <a:t>" || </a:t>
            </a:r>
            <a:r>
              <a:rPr lang="en-US" sz="1000" dirty="0" err="1"/>
              <a:t>sudo</a:t>
            </a:r>
            <a:r>
              <a:rPr lang="en-US" sz="1000" dirty="0"/>
              <a:t> </a:t>
            </a:r>
            <a:r>
              <a:rPr lang="en-US" sz="1000" dirty="0" err="1"/>
              <a:t>usermod</a:t>
            </a:r>
            <a:r>
              <a:rPr lang="en-US" sz="1000" dirty="0"/>
              <a:t> -</a:t>
            </a:r>
            <a:r>
              <a:rPr lang="en-US" sz="1000" dirty="0" err="1"/>
              <a:t>aG</a:t>
            </a:r>
            <a:r>
              <a:rPr lang="en-US" sz="1000" dirty="0"/>
              <a:t> docker $USER</a:t>
            </a:r>
          </a:p>
          <a:p>
            <a:pPr algn="l" rtl="0"/>
            <a:r>
              <a:rPr lang="en-US" sz="1000" dirty="0"/>
              <a:t>$ </a:t>
            </a:r>
            <a:r>
              <a:rPr lang="en-US" sz="1000" dirty="0" err="1"/>
              <a:t>systemctl</a:t>
            </a:r>
            <a:r>
              <a:rPr lang="en-US" sz="1000" dirty="0"/>
              <a:t> enable docker</a:t>
            </a:r>
          </a:p>
          <a:p>
            <a:pPr algn="l" rtl="0"/>
            <a:r>
              <a:rPr lang="en-US" sz="1000" dirty="0"/>
              <a:t>$ </a:t>
            </a:r>
            <a:r>
              <a:rPr lang="en-US" sz="1000" dirty="0" err="1"/>
              <a:t>systemctl</a:t>
            </a:r>
            <a:r>
              <a:rPr lang="en-US" sz="1000" dirty="0"/>
              <a:t> start docker</a:t>
            </a:r>
          </a:p>
          <a:p>
            <a:pPr algn="l" rtl="0"/>
            <a:endParaRPr lang="en-US" sz="1000" dirty="0"/>
          </a:p>
          <a:p>
            <a:pPr algn="l" rtl="0"/>
            <a:r>
              <a:rPr lang="en-US" sz="1000" b="1" u="sng" dirty="0"/>
              <a:t>UBUNTU\DEBIAN INSTALLATION</a:t>
            </a:r>
          </a:p>
          <a:p>
            <a:pPr algn="l" rtl="0"/>
            <a:r>
              <a:rPr lang="en-US" sz="1000" dirty="0"/>
              <a:t>$ apt-get update –y &amp;&amp; apt-get install -y docker</a:t>
            </a:r>
          </a:p>
          <a:p>
            <a:pPr algn="l" rtl="0"/>
            <a:r>
              <a:rPr lang="en-US" sz="1000" dirty="0"/>
              <a:t>$ </a:t>
            </a:r>
            <a:r>
              <a:rPr lang="en-US" sz="1000" dirty="0" err="1"/>
              <a:t>getent</a:t>
            </a:r>
            <a:r>
              <a:rPr lang="en-US" sz="1000" dirty="0"/>
              <a:t> group docker &amp;&amp; "docker group exists" || </a:t>
            </a:r>
            <a:r>
              <a:rPr lang="en-US" sz="1000" dirty="0" err="1"/>
              <a:t>groupadd</a:t>
            </a:r>
            <a:r>
              <a:rPr lang="en-US" sz="1000" dirty="0"/>
              <a:t> docker</a:t>
            </a:r>
          </a:p>
          <a:p>
            <a:pPr algn="l" rtl="0"/>
            <a:r>
              <a:rPr lang="en-US" sz="1000" dirty="0"/>
              <a:t>$ id -</a:t>
            </a:r>
            <a:r>
              <a:rPr lang="en-US" sz="1000" dirty="0" err="1"/>
              <a:t>nG</a:t>
            </a:r>
            <a:r>
              <a:rPr lang="en-US" sz="1000" dirty="0"/>
              <a:t> "$USER" | grep -</a:t>
            </a:r>
            <a:r>
              <a:rPr lang="en-US" sz="1000" dirty="0" err="1"/>
              <a:t>qw</a:t>
            </a:r>
            <a:r>
              <a:rPr lang="en-US" sz="1000" dirty="0"/>
              <a:t> "docker" &amp;&amp; echo "user already </a:t>
            </a:r>
            <a:r>
              <a:rPr lang="en-US" sz="1000" dirty="0" err="1"/>
              <a:t>battached</a:t>
            </a:r>
            <a:r>
              <a:rPr lang="en-US" sz="1000" dirty="0"/>
              <a:t>" || </a:t>
            </a:r>
            <a:r>
              <a:rPr lang="en-US" sz="1000" dirty="0" err="1"/>
              <a:t>sudo</a:t>
            </a:r>
            <a:r>
              <a:rPr lang="en-US" sz="1000" dirty="0"/>
              <a:t> </a:t>
            </a:r>
            <a:r>
              <a:rPr lang="en-US" sz="1000" dirty="0" err="1"/>
              <a:t>usermod</a:t>
            </a:r>
            <a:r>
              <a:rPr lang="en-US" sz="1000" dirty="0"/>
              <a:t> -</a:t>
            </a:r>
            <a:r>
              <a:rPr lang="en-US" sz="1000" dirty="0" err="1"/>
              <a:t>aG</a:t>
            </a:r>
            <a:r>
              <a:rPr lang="en-US" sz="1000" dirty="0"/>
              <a:t> docker $USER</a:t>
            </a:r>
          </a:p>
          <a:p>
            <a:pPr algn="l" rtl="0"/>
            <a:r>
              <a:rPr lang="en-US" sz="1000" dirty="0"/>
              <a:t>$ </a:t>
            </a:r>
            <a:r>
              <a:rPr lang="en-US" sz="1000" dirty="0" err="1"/>
              <a:t>systemctl</a:t>
            </a:r>
            <a:r>
              <a:rPr lang="en-US" sz="1000" dirty="0"/>
              <a:t> enable docker</a:t>
            </a:r>
          </a:p>
          <a:p>
            <a:pPr algn="l" rtl="0"/>
            <a:r>
              <a:rPr lang="en-US" sz="1000" dirty="0"/>
              <a:t>$ </a:t>
            </a:r>
            <a:r>
              <a:rPr lang="en-US" sz="1000" dirty="0" err="1"/>
              <a:t>systemctl</a:t>
            </a:r>
            <a:r>
              <a:rPr lang="en-US" sz="1000" dirty="0"/>
              <a:t> start docker</a:t>
            </a:r>
          </a:p>
          <a:p>
            <a:pPr algn="l" rtl="0"/>
            <a:endParaRPr lang="root" sz="1000" dirty="0"/>
          </a:p>
          <a:p>
            <a:pPr marL="0" algn="l" defTabSz="914400" rtl="0" eaLnBrk="1" latinLnBrk="0" hangingPunct="1"/>
            <a:endParaRPr lang="root" sz="1000" dirty="0"/>
          </a:p>
        </p:txBody>
      </p:sp>
      <p:sp>
        <p:nvSpPr>
          <p:cNvPr id="5" name="TextBox 4">
            <a:extLst>
              <a:ext uri="{FF2B5EF4-FFF2-40B4-BE49-F238E27FC236}">
                <a16:creationId xmlns:a16="http://schemas.microsoft.com/office/drawing/2014/main" id="{E194E638-5E3B-444F-BD6C-27DA45C2FD5B}"/>
              </a:ext>
            </a:extLst>
          </p:cNvPr>
          <p:cNvSpPr txBox="1"/>
          <p:nvPr/>
        </p:nvSpPr>
        <p:spPr>
          <a:xfrm>
            <a:off x="2198254" y="3059668"/>
            <a:ext cx="2610330" cy="369332"/>
          </a:xfrm>
          <a:prstGeom prst="rect">
            <a:avLst/>
          </a:prstGeom>
          <a:noFill/>
        </p:spPr>
        <p:txBody>
          <a:bodyPr wrap="none" rtlCol="0">
            <a:spAutoFit/>
          </a:bodyPr>
          <a:lstStyle/>
          <a:p>
            <a:pPr marL="0" algn="l" defTabSz="914400" rtl="0" eaLnBrk="1" latinLnBrk="0" hangingPunct="1"/>
            <a:r>
              <a:rPr lang="root" b="1" dirty="0"/>
              <a:t>Docker Instalation Scripts</a:t>
            </a:r>
          </a:p>
        </p:txBody>
      </p:sp>
    </p:spTree>
    <p:extLst>
      <p:ext uri="{BB962C8B-B14F-4D97-AF65-F5344CB8AC3E}">
        <p14:creationId xmlns:p14="http://schemas.microsoft.com/office/powerpoint/2010/main" val="44054485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6B7705-4F1E-7049-A5F5-B0858DCABC3D}"/>
              </a:ext>
            </a:extLst>
          </p:cNvPr>
          <p:cNvSpPr txBox="1"/>
          <p:nvPr/>
        </p:nvSpPr>
        <p:spPr>
          <a:xfrm>
            <a:off x="2919288" y="3136612"/>
            <a:ext cx="4496808" cy="584775"/>
          </a:xfrm>
          <a:prstGeom prst="rect">
            <a:avLst/>
          </a:prstGeom>
          <a:noFill/>
        </p:spPr>
        <p:txBody>
          <a:bodyPr wrap="none" rtlCol="0">
            <a:spAutoFit/>
          </a:bodyPr>
          <a:lstStyle/>
          <a:p>
            <a:pPr algn="l" rtl="0"/>
            <a:r>
              <a:rPr lang="en-US" sz="3200" dirty="0"/>
              <a:t>Docker images operations</a:t>
            </a:r>
          </a:p>
        </p:txBody>
      </p:sp>
      <p:sp>
        <p:nvSpPr>
          <p:cNvPr id="3" name="Title 2">
            <a:extLst>
              <a:ext uri="{FF2B5EF4-FFF2-40B4-BE49-F238E27FC236}">
                <a16:creationId xmlns:a16="http://schemas.microsoft.com/office/drawing/2014/main" id="{4B367591-7CFE-A346-A9A9-3043BC476E5F}"/>
              </a:ext>
            </a:extLst>
          </p:cNvPr>
          <p:cNvSpPr>
            <a:spLocks noGrp="1"/>
          </p:cNvSpPr>
          <p:nvPr>
            <p:ph type="title"/>
          </p:nvPr>
        </p:nvSpPr>
        <p:spPr/>
        <p:txBody>
          <a:bodyPr/>
          <a:lstStyle/>
          <a:p>
            <a:pPr algn="l" defTabSz="914400" rtl="0" eaLnBrk="1" latinLnBrk="0" hangingPunct="1">
              <a:lnSpc>
                <a:spcPct val="90000"/>
              </a:lnSpc>
              <a:spcBef>
                <a:spcPct val="0"/>
              </a:spcBef>
              <a:buNone/>
            </a:pPr>
            <a:endParaRPr lang="root" dirty="0"/>
          </a:p>
        </p:txBody>
      </p:sp>
    </p:spTree>
    <p:extLst>
      <p:ext uri="{BB962C8B-B14F-4D97-AF65-F5344CB8AC3E}">
        <p14:creationId xmlns:p14="http://schemas.microsoft.com/office/powerpoint/2010/main" val="32706512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A3F2970-66DC-7B42-A891-F2779C010F14}"/>
              </a:ext>
            </a:extLst>
          </p:cNvPr>
          <p:cNvSpPr/>
          <p:nvPr/>
        </p:nvSpPr>
        <p:spPr>
          <a:xfrm>
            <a:off x="391248" y="1043000"/>
            <a:ext cx="1452705" cy="369332"/>
          </a:xfrm>
          <a:prstGeom prst="rect">
            <a:avLst/>
          </a:prstGeom>
        </p:spPr>
        <p:txBody>
          <a:bodyPr wrap="none">
            <a:spAutoFit/>
          </a:bodyPr>
          <a:lstStyle/>
          <a:p>
            <a:pPr>
              <a:spcBef>
                <a:spcPts val="200"/>
              </a:spcBef>
              <a:spcAft>
                <a:spcPts val="0"/>
              </a:spcAft>
            </a:pPr>
            <a:r>
              <a:rPr lang="en-US"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Docker Image</a:t>
            </a:r>
            <a:endParaRPr lang="root"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09BE79CE-EDA8-F149-A331-5E209B70AE84}"/>
              </a:ext>
            </a:extLst>
          </p:cNvPr>
          <p:cNvSpPr>
            <a:spLocks noChangeArrowheads="1"/>
          </p:cNvSpPr>
          <p:nvPr/>
        </p:nvSpPr>
        <p:spPr bwMode="auto">
          <a:xfrm>
            <a:off x="391248" y="1412332"/>
            <a:ext cx="8447952" cy="51747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Autofit/>
          </a:bodyPr>
          <a:lstStyle>
            <a:lvl1pPr algn="l" rtl="0" eaLnBrk="0" fontAlgn="base" hangingPunct="0">
              <a:spcBef>
                <a:spcPct val="0"/>
              </a:spcBef>
              <a:spcAft>
                <a:spcPct val="0"/>
              </a:spcAft>
              <a:defRPr>
                <a:solidFill>
                  <a:schemeClr val="tx1"/>
                </a:solidFill>
                <a:latin typeface="Arial" panose="020B0604020202020204" pitchFamily="34" charset="0"/>
              </a:defRPr>
            </a:lvl1pPr>
            <a:lvl2pPr algn="l" rtl="0" eaLnBrk="0" fontAlgn="base" hangingPunct="0">
              <a:spcBef>
                <a:spcPct val="0"/>
              </a:spcBef>
              <a:spcAft>
                <a:spcPct val="0"/>
              </a:spcAft>
              <a:defRPr>
                <a:solidFill>
                  <a:schemeClr val="tx1"/>
                </a:solidFill>
                <a:latin typeface="Arial" panose="020B0604020202020204" pitchFamily="34" charset="0"/>
              </a:defRPr>
            </a:lvl2pPr>
            <a:lvl3pPr algn="l" rtl="0" eaLnBrk="0" fontAlgn="base" hangingPunct="0">
              <a:spcBef>
                <a:spcPct val="0"/>
              </a:spcBef>
              <a:spcAft>
                <a:spcPct val="0"/>
              </a:spcAft>
              <a:defRPr>
                <a:solidFill>
                  <a:schemeClr val="tx1"/>
                </a:solidFill>
                <a:latin typeface="Arial" panose="020B0604020202020204" pitchFamily="34" charset="0"/>
              </a:defRPr>
            </a:lvl3pPr>
            <a:lvl4pPr algn="l" rtl="0" eaLnBrk="0" fontAlgn="base" hangingPunct="0">
              <a:spcBef>
                <a:spcPct val="0"/>
              </a:spcBef>
              <a:spcAft>
                <a:spcPct val="0"/>
              </a:spcAft>
              <a:defRPr>
                <a:solidFill>
                  <a:schemeClr val="tx1"/>
                </a:solidFill>
                <a:latin typeface="Arial" panose="020B0604020202020204" pitchFamily="34" charset="0"/>
              </a:defRPr>
            </a:lvl4pPr>
            <a:lvl5pPr algn="l" rtl="0" eaLnBrk="0" fontAlgn="base" hangingPunct="0">
              <a:spcBef>
                <a:spcPct val="0"/>
              </a:spcBef>
              <a:spcAft>
                <a:spcPct val="0"/>
              </a:spcAft>
              <a:defRPr>
                <a:solidFill>
                  <a:schemeClr val="tx1"/>
                </a:solidFill>
                <a:latin typeface="Arial" panose="020B0604020202020204" pitchFamily="34" charset="0"/>
              </a:defRPr>
            </a:lvl5pPr>
            <a:lvl6pPr algn="l" rtl="0" eaLnBrk="0" fontAlgn="base" hangingPunct="0">
              <a:spcBef>
                <a:spcPct val="0"/>
              </a:spcBef>
              <a:spcAft>
                <a:spcPct val="0"/>
              </a:spcAft>
              <a:defRPr>
                <a:solidFill>
                  <a:schemeClr val="tx1"/>
                </a:solidFill>
                <a:latin typeface="Arial" panose="020B0604020202020204" pitchFamily="34" charset="0"/>
              </a:defRPr>
            </a:lvl6pPr>
            <a:lvl7pPr algn="l" rtl="0" eaLnBrk="0" fontAlgn="base" hangingPunct="0">
              <a:spcBef>
                <a:spcPct val="0"/>
              </a:spcBef>
              <a:spcAft>
                <a:spcPct val="0"/>
              </a:spcAft>
              <a:defRPr>
                <a:solidFill>
                  <a:schemeClr val="tx1"/>
                </a:solidFill>
                <a:latin typeface="Arial" panose="020B0604020202020204" pitchFamily="34" charset="0"/>
              </a:defRPr>
            </a:lvl7pPr>
            <a:lvl8pPr algn="l" rtl="0" eaLnBrk="0" fontAlgn="base" hangingPunct="0">
              <a:spcBef>
                <a:spcPct val="0"/>
              </a:spcBef>
              <a:spcAft>
                <a:spcPct val="0"/>
              </a:spcAft>
              <a:defRPr>
                <a:solidFill>
                  <a:schemeClr val="tx1"/>
                </a:solidFill>
                <a:latin typeface="Arial" panose="020B0604020202020204" pitchFamily="34" charset="0"/>
              </a:defRPr>
            </a:lvl8pPr>
            <a:lvl9pPr algn="l" rtl="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eaLnBrk="0" fontAlgn="base" latinLnBrk="0" hangingPunct="0">
              <a:lnSpc>
                <a:spcPct val="100000"/>
              </a:lnSpc>
              <a:spcBef>
                <a:spcPct val="0"/>
              </a:spcBef>
              <a:spcAft>
                <a:spcPct val="0"/>
              </a:spcAft>
              <a:buClrTx/>
              <a:buSzTx/>
              <a:buFontTx/>
              <a:buNone/>
              <a:tabLst/>
            </a:pPr>
            <a:r>
              <a:rPr kumimoji="0" lang="en-US" altLang="root"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rPr>
              <a:t>A Docker image is basically a tar file, which contains a combination of a file system structure layers and default execution parameters for the application. The file system structure holds the following:</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eaLnBrk="0" fontAlgn="base" latinLnBrk="0" hangingPunct="0">
              <a:lnSpc>
                <a:spcPct val="100000"/>
              </a:lnSpc>
              <a:spcBef>
                <a:spcPct val="0"/>
              </a:spcBef>
              <a:spcAft>
                <a:spcPct val="0"/>
              </a:spcAft>
              <a:buClrTx/>
              <a:buSzTx/>
              <a:buFontTx/>
              <a:buChar char="•"/>
              <a:tabLst/>
            </a:pPr>
            <a:r>
              <a:rPr kumimoji="0" lang="en-US" altLang="root"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rPr>
              <a:t>core shared libraries, which enables the container to communicate with the host kernel</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eaLnBrk="0" fontAlgn="base" latinLnBrk="0" hangingPunct="0">
              <a:lnSpc>
                <a:spcPct val="100000"/>
              </a:lnSpc>
              <a:spcBef>
                <a:spcPct val="0"/>
              </a:spcBef>
              <a:spcAft>
                <a:spcPct val="0"/>
              </a:spcAft>
              <a:buClrTx/>
              <a:buSzTx/>
              <a:buFontTx/>
              <a:buChar char="•"/>
              <a:tabLst/>
            </a:pPr>
            <a:r>
              <a:rPr kumimoji="0" lang="en-US" altLang="root" sz="12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rPr>
              <a:t>shared libraries and runtime, which enables the application to operate properly, for example, in a docker container of tomcat web server, we may find the JRE, that enables the proper operation of the tomcat server. Usually we may find here components related to the applicative infrastructure.</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eaLnBrk="0" fontAlgn="base" latinLnBrk="0" hangingPunct="0">
              <a:lnSpc>
                <a:spcPct val="100000"/>
              </a:lnSpc>
              <a:spcBef>
                <a:spcPct val="0"/>
              </a:spcBef>
              <a:spcAft>
                <a:spcPct val="0"/>
              </a:spcAft>
              <a:buClrTx/>
              <a:buSzTx/>
              <a:buFontTx/>
              <a:buChar char="•"/>
              <a:tabLst/>
            </a:pPr>
            <a:r>
              <a:rPr kumimoji="0" lang="en-US" altLang="root"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code or the “real” application, a war file, in case of a tomcat image.</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eaLnBrk="0" fontAlgn="base" latinLnBrk="0" hangingPunct="0">
              <a:lnSpc>
                <a:spcPct val="100000"/>
              </a:lnSpc>
              <a:spcBef>
                <a:spcPct val="0"/>
              </a:spcBef>
              <a:spcAft>
                <a:spcPct val="0"/>
              </a:spcAft>
              <a:buClrTx/>
              <a:buSzTx/>
              <a:buFontTx/>
              <a:buNone/>
              <a:tabLst/>
            </a:pPr>
            <a:r>
              <a:rPr kumimoji="0" lang="en-US" altLang="root"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The default execution parameters may hold one or more of the following:</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eaLnBrk="0" fontAlgn="base" latinLnBrk="0" hangingPunct="0">
              <a:lnSpc>
                <a:spcPct val="100000"/>
              </a:lnSpc>
              <a:spcBef>
                <a:spcPct val="0"/>
              </a:spcBef>
              <a:spcAft>
                <a:spcPct val="0"/>
              </a:spcAft>
              <a:buClrTx/>
              <a:buSzTx/>
              <a:buFontTx/>
              <a:buChar char="•"/>
              <a:tabLst/>
            </a:pPr>
            <a:r>
              <a:rPr kumimoji="0" lang="en-US" altLang="root"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environment variables</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eaLnBrk="0" fontAlgn="base" latinLnBrk="0" hangingPunct="0">
              <a:lnSpc>
                <a:spcPct val="100000"/>
              </a:lnSpc>
              <a:spcBef>
                <a:spcPct val="0"/>
              </a:spcBef>
              <a:spcAft>
                <a:spcPct val="0"/>
              </a:spcAft>
              <a:buClrTx/>
              <a:buSzTx/>
              <a:buFontTx/>
              <a:buChar char="•"/>
              <a:tabLst/>
            </a:pPr>
            <a:r>
              <a:rPr kumimoji="0" lang="en-US" altLang="root"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default execution command for the process, with the arguments</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eaLnBrk="0" fontAlgn="base" latinLnBrk="0" hangingPunct="0">
              <a:lnSpc>
                <a:spcPct val="100000"/>
              </a:lnSpc>
              <a:spcBef>
                <a:spcPct val="0"/>
              </a:spcBef>
              <a:spcAft>
                <a:spcPct val="0"/>
              </a:spcAft>
              <a:buClrTx/>
              <a:buSzTx/>
              <a:buFontTx/>
              <a:buChar char="•"/>
              <a:tabLst/>
            </a:pPr>
            <a:r>
              <a:rPr kumimoji="0" lang="en-US" altLang="root"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configuration files</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eaLnBrk="0" fontAlgn="base" latinLnBrk="0" hangingPunct="0">
              <a:lnSpc>
                <a:spcPct val="100000"/>
              </a:lnSpc>
              <a:spcBef>
                <a:spcPct val="0"/>
              </a:spcBef>
              <a:spcAft>
                <a:spcPct val="0"/>
              </a:spcAft>
              <a:buClrTx/>
              <a:buSzTx/>
              <a:buFontTx/>
              <a:buChar char="•"/>
              <a:tabLst/>
            </a:pPr>
            <a:r>
              <a:rPr kumimoji="0" lang="en-US" altLang="root"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definition for ports exposal</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eaLnBrk="0" fontAlgn="base" latinLnBrk="0" hangingPunct="0">
              <a:lnSpc>
                <a:spcPct val="100000"/>
              </a:lnSpc>
              <a:spcBef>
                <a:spcPct val="0"/>
              </a:spcBef>
              <a:spcAft>
                <a:spcPct val="0"/>
              </a:spcAft>
              <a:buClrTx/>
              <a:buSzTx/>
              <a:buFontTx/>
              <a:buChar char="•"/>
              <a:tabLst/>
            </a:pPr>
            <a:r>
              <a:rPr kumimoji="0" lang="en-US" altLang="root"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security definitions</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eaLnBrk="0" fontAlgn="base" latinLnBrk="0" hangingPunct="0">
              <a:lnSpc>
                <a:spcPct val="100000"/>
              </a:lnSpc>
              <a:spcBef>
                <a:spcPct val="0"/>
              </a:spcBef>
              <a:spcAft>
                <a:spcPct val="0"/>
              </a:spcAft>
              <a:buClrTx/>
              <a:buSzTx/>
              <a:buFontTx/>
              <a:buNone/>
              <a:tabLst/>
            </a:pPr>
            <a:r>
              <a:rPr kumimoji="0" lang="en-US" altLang="root"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An </a:t>
            </a:r>
            <a:r>
              <a:rPr kumimoji="0" lang="en-US" altLang="root" sz="1000" b="0" i="1" u="none" strike="noStrike" cap="none" normalizeH="0" baseline="0" dirty="0">
                <a:ln>
                  <a:noFill/>
                </a:ln>
                <a:solidFill>
                  <a:srgbClr val="33444C"/>
                </a:solidFill>
                <a:effectLst/>
                <a:latin typeface="Arial" panose="020B0604020202020204" pitchFamily="34" charset="0"/>
                <a:ea typeface="Times New Roman" panose="02020603050405020304" pitchFamily="18" charset="0"/>
              </a:rPr>
              <a:t>image</a:t>
            </a:r>
            <a:r>
              <a:rPr kumimoji="0" lang="en-US" altLang="root" sz="1200" b="0" i="0" u="none" strike="noStrike" cap="none" normalizeH="0" baseline="0" dirty="0">
                <a:ln>
                  <a:noFill/>
                </a:ln>
                <a:solidFill>
                  <a:schemeClr val="tx1"/>
                </a:solidFill>
                <a:effectLst/>
                <a:ea typeface="Times New Roman" panose="02020603050405020304" pitchFamily="18" charset="0"/>
              </a:rPr>
              <a:t> is a read-only template with instructions for creating a Docker container. Often, an image is </a:t>
            </a:r>
            <a:r>
              <a:rPr kumimoji="0" lang="en-US" altLang="root" sz="1000" b="0" i="1" u="none" strike="noStrike" cap="none" normalizeH="0" baseline="0" dirty="0">
                <a:ln>
                  <a:noFill/>
                </a:ln>
                <a:solidFill>
                  <a:srgbClr val="33444C"/>
                </a:solidFill>
                <a:effectLst/>
                <a:latin typeface="Arial" panose="020B0604020202020204" pitchFamily="34" charset="0"/>
                <a:ea typeface="Times New Roman" panose="02020603050405020304" pitchFamily="18" charset="0"/>
                <a:cs typeface="Arial" panose="020B0604020202020204" pitchFamily="34" charset="0"/>
              </a:rPr>
              <a:t>based on</a:t>
            </a:r>
            <a:r>
              <a:rPr kumimoji="0" lang="en-US" altLang="root" sz="1200" b="0" i="0" u="none" strike="noStrike" cap="none" normalizeH="0" baseline="0" dirty="0">
                <a:ln>
                  <a:noFill/>
                </a:ln>
                <a:solidFill>
                  <a:schemeClr val="tx1"/>
                </a:solidFill>
                <a:effectLst/>
                <a:ea typeface="Times New Roman" panose="02020603050405020304" pitchFamily="18" charset="0"/>
              </a:rPr>
              <a:t> another image, with some additional customization. For example, you may build an image which is based on the </a:t>
            </a:r>
            <a:r>
              <a:rPr kumimoji="0" lang="en-US" altLang="root" sz="900" b="0" i="0" u="none" strike="noStrike" cap="none" normalizeH="0" baseline="0" dirty="0">
                <a:ln>
                  <a:noFill/>
                </a:ln>
                <a:solidFill>
                  <a:srgbClr val="33444C"/>
                </a:solidFill>
                <a:effectLst/>
                <a:latin typeface="Menlo" panose="020B0609030804020204" pitchFamily="49" charset="0"/>
                <a:ea typeface="Times New Roman" panose="02020603050405020304" pitchFamily="18" charset="0"/>
                <a:cs typeface="Courier New" panose="02070309020205020404" pitchFamily="49" charset="0"/>
              </a:rPr>
              <a:t>ubuntu</a:t>
            </a:r>
            <a:r>
              <a:rPr kumimoji="0" lang="en-US" altLang="root" sz="1200" b="0" i="0" u="none" strike="noStrike" cap="none" normalizeH="0" baseline="0" dirty="0">
                <a:ln>
                  <a:noFill/>
                </a:ln>
                <a:solidFill>
                  <a:schemeClr val="tx1"/>
                </a:solidFill>
                <a:effectLst/>
                <a:ea typeface="Times New Roman" panose="02020603050405020304" pitchFamily="18" charset="0"/>
              </a:rPr>
              <a:t> image, but installs the Apache web server and your application, as well as the configuration details needed to make your application run.</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eaLnBrk="0" fontAlgn="base" latinLnBrk="0" hangingPunct="0">
              <a:lnSpc>
                <a:spcPct val="100000"/>
              </a:lnSpc>
              <a:spcBef>
                <a:spcPct val="0"/>
              </a:spcBef>
              <a:spcAft>
                <a:spcPct val="0"/>
              </a:spcAft>
              <a:buClrTx/>
              <a:buSzTx/>
              <a:buFontTx/>
              <a:buNone/>
              <a:tabLst/>
            </a:pPr>
            <a:r>
              <a:rPr kumimoji="0" lang="en-US" altLang="root"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You might create your own images or you might only use those created by others and published in a registry. To build your own image, you create a </a:t>
            </a:r>
            <a:r>
              <a:rPr kumimoji="0" lang="en-US" altLang="root" sz="1000" b="0" i="1" u="none" strike="noStrike" cap="none" normalizeH="0" baseline="0" dirty="0" err="1">
                <a:ln>
                  <a:noFill/>
                </a:ln>
                <a:solidFill>
                  <a:srgbClr val="33444C"/>
                </a:solidFill>
                <a:effectLst/>
                <a:latin typeface="Arial" panose="020B0604020202020204" pitchFamily="34" charset="0"/>
                <a:ea typeface="Times New Roman" panose="02020603050405020304" pitchFamily="18" charset="0"/>
                <a:cs typeface="Arial" panose="020B0604020202020204" pitchFamily="34" charset="0"/>
              </a:rPr>
              <a:t>Dockerfile</a:t>
            </a:r>
            <a:r>
              <a:rPr kumimoji="0" lang="en-US" altLang="root" sz="1200" b="0" i="0" u="none" strike="noStrike" cap="none" normalizeH="0" baseline="0" dirty="0">
                <a:ln>
                  <a:noFill/>
                </a:ln>
                <a:solidFill>
                  <a:schemeClr val="tx1"/>
                </a:solidFill>
                <a:effectLst/>
                <a:ea typeface="Times New Roman" panose="02020603050405020304" pitchFamily="18" charset="0"/>
              </a:rPr>
              <a:t> with a simple syntax for defining the steps needed to create the image and run it. Each instruction in a </a:t>
            </a:r>
            <a:r>
              <a:rPr kumimoji="0" lang="en-US" altLang="root" sz="1200" b="0" i="0" u="none" strike="noStrike" cap="none" normalizeH="0" baseline="0" dirty="0" err="1">
                <a:ln>
                  <a:noFill/>
                </a:ln>
                <a:solidFill>
                  <a:schemeClr val="tx1"/>
                </a:solidFill>
                <a:effectLst/>
                <a:ea typeface="Times New Roman" panose="02020603050405020304" pitchFamily="18" charset="0"/>
              </a:rPr>
              <a:t>Dockerfile</a:t>
            </a:r>
            <a:r>
              <a:rPr kumimoji="0" lang="en-US" altLang="root" sz="1200" b="0" i="0" u="none" strike="noStrike" cap="none" normalizeH="0" baseline="0" dirty="0">
                <a:ln>
                  <a:noFill/>
                </a:ln>
                <a:solidFill>
                  <a:schemeClr val="tx1"/>
                </a:solidFill>
                <a:effectLst/>
                <a:ea typeface="Times New Roman" panose="02020603050405020304" pitchFamily="18" charset="0"/>
              </a:rPr>
              <a:t> creates a layer in the image. When you change the </a:t>
            </a:r>
            <a:r>
              <a:rPr kumimoji="0" lang="en-US" altLang="root" sz="1200" b="0" i="0" u="none" strike="noStrike" cap="none" normalizeH="0" baseline="0" dirty="0" err="1">
                <a:ln>
                  <a:noFill/>
                </a:ln>
                <a:solidFill>
                  <a:schemeClr val="tx1"/>
                </a:solidFill>
                <a:effectLst/>
                <a:ea typeface="Times New Roman" panose="02020603050405020304" pitchFamily="18" charset="0"/>
              </a:rPr>
              <a:t>Dockerfile</a:t>
            </a:r>
            <a:r>
              <a:rPr kumimoji="0" lang="en-US" altLang="root" sz="1200" b="0" i="0" u="none" strike="noStrike" cap="none" normalizeH="0" baseline="0" dirty="0">
                <a:ln>
                  <a:noFill/>
                </a:ln>
                <a:solidFill>
                  <a:schemeClr val="tx1"/>
                </a:solidFill>
                <a:effectLst/>
                <a:ea typeface="Times New Roman" panose="02020603050405020304" pitchFamily="18" charset="0"/>
              </a:rPr>
              <a:t> and rebuild the image, only those layers which have changed are rebuilt. This is part of what makes images so lightweight, small, and fast, when compared to other virtualization technologies.</a:t>
            </a:r>
            <a:endParaRPr kumimoji="0" lang="en-US" altLang="root"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644520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FB91F9-2E22-6C47-AB44-418A79810F6C}"/>
              </a:ext>
            </a:extLst>
          </p:cNvPr>
          <p:cNvSpPr txBox="1"/>
          <p:nvPr/>
        </p:nvSpPr>
        <p:spPr>
          <a:xfrm>
            <a:off x="263938" y="973666"/>
            <a:ext cx="3615798" cy="646331"/>
          </a:xfrm>
          <a:prstGeom prst="rect">
            <a:avLst/>
          </a:prstGeom>
          <a:noFill/>
        </p:spPr>
        <p:txBody>
          <a:bodyPr wrap="none" rtlCol="0">
            <a:spAutoFit/>
          </a:bodyPr>
          <a:lstStyle/>
          <a:p>
            <a:pPr algn="l" rtl="0"/>
            <a:r>
              <a:rPr lang="en-US" b="1" dirty="0"/>
              <a:t>Methods for creating docker images</a:t>
            </a:r>
            <a:endParaRPr lang="root" b="1" dirty="0"/>
          </a:p>
          <a:p>
            <a:pPr algn="l" rtl="0"/>
            <a:endParaRPr lang="root" dirty="0"/>
          </a:p>
        </p:txBody>
      </p:sp>
      <p:sp>
        <p:nvSpPr>
          <p:cNvPr id="9" name="TextBox 8">
            <a:extLst>
              <a:ext uri="{FF2B5EF4-FFF2-40B4-BE49-F238E27FC236}">
                <a16:creationId xmlns:a16="http://schemas.microsoft.com/office/drawing/2014/main" id="{D28801E3-6841-CC43-A3FC-55B3753C819D}"/>
              </a:ext>
            </a:extLst>
          </p:cNvPr>
          <p:cNvSpPr txBox="1"/>
          <p:nvPr/>
        </p:nvSpPr>
        <p:spPr>
          <a:xfrm>
            <a:off x="330200" y="2548467"/>
            <a:ext cx="184731" cy="369332"/>
          </a:xfrm>
          <a:prstGeom prst="rect">
            <a:avLst/>
          </a:prstGeom>
          <a:noFill/>
        </p:spPr>
        <p:txBody>
          <a:bodyPr wrap="none" rtlCol="0">
            <a:spAutoFit/>
          </a:bodyPr>
          <a:lstStyle/>
          <a:p>
            <a:pPr marL="0" algn="l" defTabSz="914400" rtl="0" eaLnBrk="1" latinLnBrk="0" hangingPunct="1"/>
            <a:endParaRPr lang="root" dirty="0"/>
          </a:p>
        </p:txBody>
      </p:sp>
      <p:sp>
        <p:nvSpPr>
          <p:cNvPr id="21" name="Rectangle 8">
            <a:extLst>
              <a:ext uri="{FF2B5EF4-FFF2-40B4-BE49-F238E27FC236}">
                <a16:creationId xmlns:a16="http://schemas.microsoft.com/office/drawing/2014/main" id="{5AA91100-8641-6248-8833-76789B59E7BE}"/>
              </a:ext>
            </a:extLst>
          </p:cNvPr>
          <p:cNvSpPr>
            <a:spLocks noChangeArrowheads="1"/>
          </p:cNvSpPr>
          <p:nvPr/>
        </p:nvSpPr>
        <p:spPr bwMode="auto">
          <a:xfrm>
            <a:off x="263938" y="1821060"/>
            <a:ext cx="3337018" cy="4160996"/>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t" anchorCtr="0" compatLnSpc="1">
            <a:prstTxWarp prst="textNoShape">
              <a:avLst/>
            </a:prstTxWarp>
            <a:noAutofit/>
          </a:bodyPr>
          <a:lstStyle>
            <a:lvl1pPr algn="l" rtl="0" eaLnBrk="0" fontAlgn="base" hangingPunct="0">
              <a:spcBef>
                <a:spcPct val="0"/>
              </a:spcBef>
              <a:spcAft>
                <a:spcPct val="0"/>
              </a:spcAft>
              <a:tabLst>
                <a:tab pos="457200" algn="l"/>
              </a:tabLst>
              <a:defRPr>
                <a:solidFill>
                  <a:schemeClr val="tx1"/>
                </a:solidFill>
                <a:latin typeface="Arial" panose="020B0604020202020204" pitchFamily="34" charset="0"/>
              </a:defRPr>
            </a:lvl1pPr>
            <a:lvl2pPr algn="l" rtl="0" eaLnBrk="0" fontAlgn="base" hangingPunct="0">
              <a:spcBef>
                <a:spcPct val="0"/>
              </a:spcBef>
              <a:spcAft>
                <a:spcPct val="0"/>
              </a:spcAft>
              <a:tabLst>
                <a:tab pos="457200" algn="l"/>
              </a:tabLst>
              <a:defRPr>
                <a:solidFill>
                  <a:schemeClr val="tx1"/>
                </a:solidFill>
                <a:latin typeface="Arial" panose="020B0604020202020204" pitchFamily="34" charset="0"/>
              </a:defRPr>
            </a:lvl2pPr>
            <a:lvl3pPr algn="l" rtl="0" eaLnBrk="0" fontAlgn="base" hangingPunct="0">
              <a:spcBef>
                <a:spcPct val="0"/>
              </a:spcBef>
              <a:spcAft>
                <a:spcPct val="0"/>
              </a:spcAft>
              <a:tabLst>
                <a:tab pos="457200" algn="l"/>
              </a:tabLst>
              <a:defRPr>
                <a:solidFill>
                  <a:schemeClr val="tx1"/>
                </a:solidFill>
                <a:latin typeface="Arial" panose="020B0604020202020204" pitchFamily="34" charset="0"/>
              </a:defRPr>
            </a:lvl3pPr>
            <a:lvl4pPr algn="l" rtl="0" eaLnBrk="0" fontAlgn="base" hangingPunct="0">
              <a:spcBef>
                <a:spcPct val="0"/>
              </a:spcBef>
              <a:spcAft>
                <a:spcPct val="0"/>
              </a:spcAft>
              <a:tabLst>
                <a:tab pos="457200" algn="l"/>
              </a:tabLst>
              <a:defRPr>
                <a:solidFill>
                  <a:schemeClr val="tx1"/>
                </a:solidFill>
                <a:latin typeface="Arial" panose="020B0604020202020204" pitchFamily="34" charset="0"/>
              </a:defRPr>
            </a:lvl4pPr>
            <a:lvl5pPr algn="l" rtl="0" eaLnBrk="0" fontAlgn="base" hangingPunct="0">
              <a:spcBef>
                <a:spcPct val="0"/>
              </a:spcBef>
              <a:spcAft>
                <a:spcPct val="0"/>
              </a:spcAft>
              <a:tabLst>
                <a:tab pos="457200" algn="l"/>
              </a:tabLst>
              <a:defRPr>
                <a:solidFill>
                  <a:schemeClr val="tx1"/>
                </a:solidFill>
                <a:latin typeface="Arial" panose="020B0604020202020204" pitchFamily="34" charset="0"/>
              </a:defRPr>
            </a:lvl5pPr>
            <a:lvl6pPr algn="l" rtl="0" eaLnBrk="0" fontAlgn="base" hangingPunct="0">
              <a:spcBef>
                <a:spcPct val="0"/>
              </a:spcBef>
              <a:spcAft>
                <a:spcPct val="0"/>
              </a:spcAft>
              <a:tabLst>
                <a:tab pos="457200" algn="l"/>
              </a:tabLst>
              <a:defRPr>
                <a:solidFill>
                  <a:schemeClr val="tx1"/>
                </a:solidFill>
                <a:latin typeface="Arial" panose="020B0604020202020204" pitchFamily="34" charset="0"/>
              </a:defRPr>
            </a:lvl6pPr>
            <a:lvl7pPr algn="l" rtl="0" eaLnBrk="0" fontAlgn="base" hangingPunct="0">
              <a:spcBef>
                <a:spcPct val="0"/>
              </a:spcBef>
              <a:spcAft>
                <a:spcPct val="0"/>
              </a:spcAft>
              <a:tabLst>
                <a:tab pos="457200" algn="l"/>
              </a:tabLst>
              <a:defRPr>
                <a:solidFill>
                  <a:schemeClr val="tx1"/>
                </a:solidFill>
                <a:latin typeface="Arial" panose="020B0604020202020204" pitchFamily="34" charset="0"/>
              </a:defRPr>
            </a:lvl7pPr>
            <a:lvl8pPr algn="l" rtl="0" eaLnBrk="0" fontAlgn="base" hangingPunct="0">
              <a:spcBef>
                <a:spcPct val="0"/>
              </a:spcBef>
              <a:spcAft>
                <a:spcPct val="0"/>
              </a:spcAft>
              <a:tabLst>
                <a:tab pos="457200" algn="l"/>
              </a:tabLst>
              <a:defRPr>
                <a:solidFill>
                  <a:schemeClr val="tx1"/>
                </a:solidFill>
                <a:latin typeface="Arial" panose="020B0604020202020204" pitchFamily="34" charset="0"/>
              </a:defRPr>
            </a:lvl8pPr>
            <a:lvl9pPr algn="l" rtl="0"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tab pos="457200" algn="l"/>
              </a:tabLst>
            </a:pPr>
            <a:r>
              <a:rPr kumimoji="0" lang="en-US" altLang="root" sz="1800" b="1" i="0" u="none" strike="noStrike" cap="none" normalizeH="0" baseline="0" dirty="0">
                <a:ln>
                  <a:noFill/>
                </a:ln>
                <a:solidFill>
                  <a:schemeClr val="tx1"/>
                </a:solidFill>
                <a:effectLst/>
                <a:latin typeface="Arial" panose="020B0604020202020204" pitchFamily="34" charset="0"/>
              </a:rPr>
              <a:t>Declarative Mode (using </a:t>
            </a:r>
            <a:r>
              <a:rPr kumimoji="0" lang="en-US" altLang="root" sz="1800" b="1" i="0" u="none" strike="noStrike" cap="none" normalizeH="0" baseline="0" dirty="0" err="1">
                <a:ln>
                  <a:noFill/>
                </a:ln>
                <a:solidFill>
                  <a:schemeClr val="tx1"/>
                </a:solidFill>
                <a:effectLst/>
                <a:latin typeface="Arial" panose="020B0604020202020204" pitchFamily="34" charset="0"/>
              </a:rPr>
              <a:t>Dockerfile</a:t>
            </a:r>
            <a:r>
              <a:rPr kumimoji="0" lang="en-US" altLang="root" sz="1800" b="1" i="0" u="none" strike="noStrike" cap="none" normalizeH="0" baseline="0" dirty="0">
                <a:ln>
                  <a:noFill/>
                </a:ln>
                <a:solidFill>
                  <a:schemeClr val="tx1"/>
                </a:solidFill>
                <a:effectLst/>
                <a:latin typeface="Arial" panose="020B0604020202020204" pitchFamily="34" charset="0"/>
              </a:rPr>
              <a:t>)</a:t>
            </a:r>
          </a:p>
          <a:p>
            <a:pPr marL="0" marR="0" lvl="0" indent="0" algn="ctr" defTabSz="914400" rtl="0" eaLnBrk="0" fontAlgn="base" latinLnBrk="0" hangingPunct="0">
              <a:lnSpc>
                <a:spcPct val="100000"/>
              </a:lnSpc>
              <a:spcBef>
                <a:spcPct val="0"/>
              </a:spcBef>
              <a:spcAft>
                <a:spcPct val="0"/>
              </a:spcAft>
              <a:buClrTx/>
              <a:buSzTx/>
              <a:buFontTx/>
              <a:buNone/>
              <a:tabLst>
                <a:tab pos="457200" algn="l"/>
              </a:tabLst>
            </a:pPr>
            <a:endParaRPr lang="en-US" altLang="root" dirty="0"/>
          </a:p>
          <a:p>
            <a:pPr marL="0" marR="0" lvl="0" indent="0" defTabSz="914400" rtl="0" eaLnBrk="0" fontAlgn="base" latinLnBrk="0" hangingPunct="0">
              <a:lnSpc>
                <a:spcPct val="100000"/>
              </a:lnSpc>
              <a:spcBef>
                <a:spcPct val="0"/>
              </a:spcBef>
              <a:spcAft>
                <a:spcPct val="0"/>
              </a:spcAft>
              <a:buClrTx/>
              <a:buSzTx/>
              <a:buFontTx/>
              <a:buNone/>
              <a:tabLst>
                <a:tab pos="457200" algn="l"/>
              </a:tabLst>
            </a:pPr>
            <a:endParaRPr lang="en-US" altLang="root" dirty="0"/>
          </a:p>
        </p:txBody>
      </p:sp>
      <p:sp>
        <p:nvSpPr>
          <p:cNvPr id="5" name="Rectangle 8">
            <a:extLst>
              <a:ext uri="{FF2B5EF4-FFF2-40B4-BE49-F238E27FC236}">
                <a16:creationId xmlns:a16="http://schemas.microsoft.com/office/drawing/2014/main" id="{70A53E74-675B-3B45-BF23-DD5C39A80215}"/>
              </a:ext>
            </a:extLst>
          </p:cNvPr>
          <p:cNvSpPr>
            <a:spLocks noChangeArrowheads="1"/>
          </p:cNvSpPr>
          <p:nvPr/>
        </p:nvSpPr>
        <p:spPr bwMode="auto">
          <a:xfrm>
            <a:off x="5133617" y="1820441"/>
            <a:ext cx="3337018" cy="4160996"/>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t" anchorCtr="0" compatLnSpc="1">
            <a:prstTxWarp prst="textNoShape">
              <a:avLst/>
            </a:prstTxWarp>
            <a:noAutofit/>
          </a:bodyPr>
          <a:lstStyle>
            <a:lvl1pPr algn="l" rtl="0" eaLnBrk="0" fontAlgn="base" hangingPunct="0">
              <a:spcBef>
                <a:spcPct val="0"/>
              </a:spcBef>
              <a:spcAft>
                <a:spcPct val="0"/>
              </a:spcAft>
              <a:tabLst>
                <a:tab pos="457200" algn="l"/>
              </a:tabLst>
              <a:defRPr>
                <a:solidFill>
                  <a:schemeClr val="tx1"/>
                </a:solidFill>
                <a:latin typeface="Arial" panose="020B0604020202020204" pitchFamily="34" charset="0"/>
              </a:defRPr>
            </a:lvl1pPr>
            <a:lvl2pPr algn="l" rtl="0" eaLnBrk="0" fontAlgn="base" hangingPunct="0">
              <a:spcBef>
                <a:spcPct val="0"/>
              </a:spcBef>
              <a:spcAft>
                <a:spcPct val="0"/>
              </a:spcAft>
              <a:tabLst>
                <a:tab pos="457200" algn="l"/>
              </a:tabLst>
              <a:defRPr>
                <a:solidFill>
                  <a:schemeClr val="tx1"/>
                </a:solidFill>
                <a:latin typeface="Arial" panose="020B0604020202020204" pitchFamily="34" charset="0"/>
              </a:defRPr>
            </a:lvl2pPr>
            <a:lvl3pPr algn="l" rtl="0" eaLnBrk="0" fontAlgn="base" hangingPunct="0">
              <a:spcBef>
                <a:spcPct val="0"/>
              </a:spcBef>
              <a:spcAft>
                <a:spcPct val="0"/>
              </a:spcAft>
              <a:tabLst>
                <a:tab pos="457200" algn="l"/>
              </a:tabLst>
              <a:defRPr>
                <a:solidFill>
                  <a:schemeClr val="tx1"/>
                </a:solidFill>
                <a:latin typeface="Arial" panose="020B0604020202020204" pitchFamily="34" charset="0"/>
              </a:defRPr>
            </a:lvl3pPr>
            <a:lvl4pPr algn="l" rtl="0" eaLnBrk="0" fontAlgn="base" hangingPunct="0">
              <a:spcBef>
                <a:spcPct val="0"/>
              </a:spcBef>
              <a:spcAft>
                <a:spcPct val="0"/>
              </a:spcAft>
              <a:tabLst>
                <a:tab pos="457200" algn="l"/>
              </a:tabLst>
              <a:defRPr>
                <a:solidFill>
                  <a:schemeClr val="tx1"/>
                </a:solidFill>
                <a:latin typeface="Arial" panose="020B0604020202020204" pitchFamily="34" charset="0"/>
              </a:defRPr>
            </a:lvl4pPr>
            <a:lvl5pPr algn="l" rtl="0" eaLnBrk="0" fontAlgn="base" hangingPunct="0">
              <a:spcBef>
                <a:spcPct val="0"/>
              </a:spcBef>
              <a:spcAft>
                <a:spcPct val="0"/>
              </a:spcAft>
              <a:tabLst>
                <a:tab pos="457200" algn="l"/>
              </a:tabLst>
              <a:defRPr>
                <a:solidFill>
                  <a:schemeClr val="tx1"/>
                </a:solidFill>
                <a:latin typeface="Arial" panose="020B0604020202020204" pitchFamily="34" charset="0"/>
              </a:defRPr>
            </a:lvl5pPr>
            <a:lvl6pPr algn="l" rtl="0" eaLnBrk="0" fontAlgn="base" hangingPunct="0">
              <a:spcBef>
                <a:spcPct val="0"/>
              </a:spcBef>
              <a:spcAft>
                <a:spcPct val="0"/>
              </a:spcAft>
              <a:tabLst>
                <a:tab pos="457200" algn="l"/>
              </a:tabLst>
              <a:defRPr>
                <a:solidFill>
                  <a:schemeClr val="tx1"/>
                </a:solidFill>
                <a:latin typeface="Arial" panose="020B0604020202020204" pitchFamily="34" charset="0"/>
              </a:defRPr>
            </a:lvl6pPr>
            <a:lvl7pPr algn="l" rtl="0" eaLnBrk="0" fontAlgn="base" hangingPunct="0">
              <a:spcBef>
                <a:spcPct val="0"/>
              </a:spcBef>
              <a:spcAft>
                <a:spcPct val="0"/>
              </a:spcAft>
              <a:tabLst>
                <a:tab pos="457200" algn="l"/>
              </a:tabLst>
              <a:defRPr>
                <a:solidFill>
                  <a:schemeClr val="tx1"/>
                </a:solidFill>
                <a:latin typeface="Arial" panose="020B0604020202020204" pitchFamily="34" charset="0"/>
              </a:defRPr>
            </a:lvl7pPr>
            <a:lvl8pPr algn="l" rtl="0" eaLnBrk="0" fontAlgn="base" hangingPunct="0">
              <a:spcBef>
                <a:spcPct val="0"/>
              </a:spcBef>
              <a:spcAft>
                <a:spcPct val="0"/>
              </a:spcAft>
              <a:tabLst>
                <a:tab pos="457200" algn="l"/>
              </a:tabLst>
              <a:defRPr>
                <a:solidFill>
                  <a:schemeClr val="tx1"/>
                </a:solidFill>
                <a:latin typeface="Arial" panose="020B0604020202020204" pitchFamily="34" charset="0"/>
              </a:defRPr>
            </a:lvl8pPr>
            <a:lvl9pPr algn="l" rtl="0"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algn="ctr"/>
            <a:r>
              <a:rPr kumimoji="0" lang="en-US" altLang="root" sz="1800" b="1" i="0" u="none" strike="noStrike" cap="none" normalizeH="0" baseline="0" dirty="0">
                <a:ln>
                  <a:noFill/>
                </a:ln>
                <a:solidFill>
                  <a:schemeClr val="tx1"/>
                </a:solidFill>
                <a:effectLst/>
                <a:latin typeface="Arial" panose="020B0604020202020204" pitchFamily="34" charset="0"/>
              </a:rPr>
              <a:t>Legacy Mode (</a:t>
            </a:r>
            <a:r>
              <a:rPr lang="en-US" altLang="root" b="1" dirty="0"/>
              <a:t>using Docker commit)</a:t>
            </a:r>
          </a:p>
          <a:p>
            <a:r>
              <a:rPr lang="en-US" altLang="root" sz="1200" dirty="0"/>
              <a:t>As we start a new container, a read/write layer gets attached to it. This layer will get destroyed if we do not save it. In this recipe, we will learn how to save that layer and make a new image from the running or stopped container using the docker container commit command. The following is the syntax for the docker container commit command:</a:t>
            </a:r>
          </a:p>
          <a:p>
            <a:endParaRPr kumimoji="0" lang="en-US" altLang="root" sz="1200" b="0" i="0" u="none" strike="noStrike" cap="none" normalizeH="0" baseline="0" dirty="0">
              <a:ln>
                <a:noFill/>
              </a:ln>
              <a:solidFill>
                <a:schemeClr val="tx1"/>
              </a:solidFill>
              <a:effectLst/>
              <a:latin typeface="Arial" panose="020B0604020202020204" pitchFamily="34" charset="0"/>
            </a:endParaRPr>
          </a:p>
          <a:p>
            <a:r>
              <a:rPr lang="en-US" altLang="root" sz="1200" dirty="0"/>
              <a:t>$ docker container commit [OPTIONS] CONTAINER [REPOSITORY[:TAG]]</a:t>
            </a:r>
          </a:p>
          <a:p>
            <a:endParaRPr kumimoji="0" lang="en-US" altLang="root" sz="1200" b="0" i="0" u="none" strike="noStrike" cap="none" normalizeH="0" baseline="0" dirty="0">
              <a:ln>
                <a:noFill/>
              </a:ln>
              <a:solidFill>
                <a:schemeClr val="tx1"/>
              </a:solidFill>
              <a:effectLst/>
              <a:latin typeface="Arial" panose="020B0604020202020204" pitchFamily="34" charset="0"/>
            </a:endParaRPr>
          </a:p>
          <a:p>
            <a:endParaRPr lang="en-US" altLang="root" sz="1200" dirty="0"/>
          </a:p>
          <a:p>
            <a:r>
              <a:rPr kumimoji="0" lang="en-US" altLang="root" sz="1200" b="0" i="0" u="none" strike="noStrike" cap="none" normalizeH="0" baseline="0" dirty="0">
                <a:ln>
                  <a:noFill/>
                </a:ln>
                <a:solidFill>
                  <a:schemeClr val="tx1"/>
                </a:solidFill>
                <a:effectLst/>
                <a:latin typeface="Arial" panose="020B0604020202020204" pitchFamily="34" charset="0"/>
              </a:rPr>
              <a:t>Flow:</a:t>
            </a:r>
          </a:p>
          <a:p>
            <a:r>
              <a:rPr lang="en-US" altLang="root" sz="1200" dirty="0"/>
              <a:t>1. docker run –it </a:t>
            </a:r>
            <a:endParaRPr kumimoji="0" lang="en-US" altLang="root"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084085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4D6D31C-43E5-A748-AE05-6AD75392B646}"/>
              </a:ext>
            </a:extLst>
          </p:cNvPr>
          <p:cNvSpPr txBox="1"/>
          <p:nvPr/>
        </p:nvSpPr>
        <p:spPr>
          <a:xfrm>
            <a:off x="833636" y="1081453"/>
            <a:ext cx="4566635" cy="646331"/>
          </a:xfrm>
          <a:prstGeom prst="rect">
            <a:avLst/>
          </a:prstGeom>
          <a:noFill/>
        </p:spPr>
        <p:txBody>
          <a:bodyPr wrap="none" rtlCol="0">
            <a:spAutoFit/>
          </a:bodyPr>
          <a:lstStyle/>
          <a:p>
            <a:pPr algn="l" rtl="0"/>
            <a:r>
              <a:rPr lang="en-US" b="1" dirty="0"/>
              <a:t>Building a Docker image using Docker Commit</a:t>
            </a:r>
            <a:endParaRPr lang="root" b="1" dirty="0"/>
          </a:p>
          <a:p>
            <a:pPr algn="l" rtl="0"/>
            <a:endParaRPr lang="root" dirty="0"/>
          </a:p>
        </p:txBody>
      </p:sp>
      <p:sp>
        <p:nvSpPr>
          <p:cNvPr id="3" name="TextBox 2">
            <a:extLst>
              <a:ext uri="{FF2B5EF4-FFF2-40B4-BE49-F238E27FC236}">
                <a16:creationId xmlns:a16="http://schemas.microsoft.com/office/drawing/2014/main" id="{FCFB7D5E-3D50-544D-9D9E-197D3ED5DEF3}"/>
              </a:ext>
            </a:extLst>
          </p:cNvPr>
          <p:cNvSpPr txBox="1"/>
          <p:nvPr/>
        </p:nvSpPr>
        <p:spPr>
          <a:xfrm>
            <a:off x="4260181" y="5524145"/>
            <a:ext cx="788999" cy="369332"/>
          </a:xfrm>
          <a:prstGeom prst="rect">
            <a:avLst/>
          </a:prstGeom>
          <a:noFill/>
        </p:spPr>
        <p:txBody>
          <a:bodyPr wrap="none" rtlCol="0">
            <a:spAutoFit/>
          </a:bodyPr>
          <a:lstStyle/>
          <a:p>
            <a:pPr marL="0" algn="l" defTabSz="914400" rtl="0" eaLnBrk="1" latinLnBrk="0" hangingPunct="1"/>
            <a:r>
              <a:rPr lang="root" dirty="0"/>
              <a:t>DEMO</a:t>
            </a:r>
          </a:p>
        </p:txBody>
      </p:sp>
      <p:sp>
        <p:nvSpPr>
          <p:cNvPr id="4" name="TextBox 3">
            <a:extLst>
              <a:ext uri="{FF2B5EF4-FFF2-40B4-BE49-F238E27FC236}">
                <a16:creationId xmlns:a16="http://schemas.microsoft.com/office/drawing/2014/main" id="{9FF74060-8C94-504A-AFC5-A6D28F184E4A}"/>
              </a:ext>
            </a:extLst>
          </p:cNvPr>
          <p:cNvSpPr txBox="1"/>
          <p:nvPr/>
        </p:nvSpPr>
        <p:spPr>
          <a:xfrm>
            <a:off x="361221" y="1921163"/>
            <a:ext cx="7437934" cy="3416320"/>
          </a:xfrm>
          <a:prstGeom prst="rect">
            <a:avLst/>
          </a:prstGeom>
          <a:noFill/>
        </p:spPr>
        <p:txBody>
          <a:bodyPr wrap="none" rtlCol="0">
            <a:spAutoFit/>
          </a:bodyPr>
          <a:lstStyle/>
          <a:p>
            <a:pPr algn="l" rtl="0"/>
            <a:r>
              <a:rPr lang="root" dirty="0"/>
              <a:t>$ </a:t>
            </a:r>
            <a:r>
              <a:rPr lang="en-US" dirty="0"/>
              <a:t>docker pull </a:t>
            </a:r>
            <a:r>
              <a:rPr lang="en-US" dirty="0" err="1"/>
              <a:t>nginx</a:t>
            </a:r>
            <a:endParaRPr lang="en-US" dirty="0"/>
          </a:p>
          <a:p>
            <a:pPr algn="l" rtl="0"/>
            <a:r>
              <a:rPr lang="en-US" dirty="0"/>
              <a:t>$ docker run --name </a:t>
            </a:r>
            <a:r>
              <a:rPr lang="en-US" dirty="0" err="1"/>
              <a:t>nginx</a:t>
            </a:r>
            <a:r>
              <a:rPr lang="en-US" dirty="0"/>
              <a:t>-template-base -p 8080:80 -e TERM=</a:t>
            </a:r>
            <a:r>
              <a:rPr lang="en-US" dirty="0" err="1"/>
              <a:t>xterm</a:t>
            </a:r>
            <a:r>
              <a:rPr lang="en-US" dirty="0"/>
              <a:t> -d </a:t>
            </a:r>
            <a:r>
              <a:rPr lang="en-US" dirty="0" err="1"/>
              <a:t>nginx</a:t>
            </a:r>
            <a:endParaRPr lang="en-US" dirty="0"/>
          </a:p>
          <a:p>
            <a:pPr algn="l" rtl="0"/>
            <a:r>
              <a:rPr lang="en-US" dirty="0"/>
              <a:t>$ docker exec -it CONTAINER_ID bash</a:t>
            </a:r>
          </a:p>
          <a:p>
            <a:pPr algn="l" rtl="0"/>
            <a:endParaRPr lang="en-US" dirty="0"/>
          </a:p>
          <a:p>
            <a:pPr algn="l" rtl="0"/>
            <a:r>
              <a:rPr lang="en-US" dirty="0"/>
              <a:t># apt-get install </a:t>
            </a:r>
            <a:r>
              <a:rPr lang="en-US" dirty="0" err="1"/>
              <a:t>nano</a:t>
            </a:r>
            <a:r>
              <a:rPr lang="en-US" dirty="0"/>
              <a:t> ​build-essential ​php5</a:t>
            </a:r>
          </a:p>
          <a:p>
            <a:pPr algn="l" rtl="0"/>
            <a:r>
              <a:rPr lang="en-US" dirty="0"/>
              <a:t># exit</a:t>
            </a:r>
          </a:p>
          <a:p>
            <a:pPr algn="l" rtl="0"/>
            <a:endParaRPr lang="en-US" dirty="0"/>
          </a:p>
          <a:p>
            <a:pPr algn="l" rtl="0"/>
            <a:r>
              <a:rPr lang="en-US" dirty="0"/>
              <a:t>$ docker commit CONTAINER_ID </a:t>
            </a:r>
            <a:r>
              <a:rPr lang="en-US" dirty="0" err="1"/>
              <a:t>nginx</a:t>
            </a:r>
            <a:r>
              <a:rPr lang="en-US" dirty="0"/>
              <a:t>-template</a:t>
            </a:r>
          </a:p>
          <a:p>
            <a:pPr algn="l" rtl="0"/>
            <a:endParaRPr lang="en-US" dirty="0"/>
          </a:p>
          <a:p>
            <a:pPr algn="l" rtl="0"/>
            <a:r>
              <a:rPr lang="en-US" dirty="0"/>
              <a:t>Let’s test that:</a:t>
            </a:r>
          </a:p>
          <a:p>
            <a:pPr algn="l" rtl="0"/>
            <a:r>
              <a:rPr lang="en-US" dirty="0"/>
              <a:t>$ docker run --name </a:t>
            </a:r>
            <a:r>
              <a:rPr lang="en-US" dirty="0" err="1"/>
              <a:t>nginx</a:t>
            </a:r>
            <a:r>
              <a:rPr lang="en-US" dirty="0"/>
              <a:t>-dev -p 8080:80 -e TERM=</a:t>
            </a:r>
            <a:r>
              <a:rPr lang="en-US" dirty="0" err="1"/>
              <a:t>xterm</a:t>
            </a:r>
            <a:r>
              <a:rPr lang="en-US" dirty="0"/>
              <a:t> -d </a:t>
            </a:r>
            <a:r>
              <a:rPr lang="en-US" dirty="0" err="1"/>
              <a:t>nginx</a:t>
            </a:r>
            <a:r>
              <a:rPr lang="en-US" dirty="0"/>
              <a:t>-template</a:t>
            </a:r>
          </a:p>
          <a:p>
            <a:pPr algn="l" rtl="0"/>
            <a:endParaRPr lang="root" dirty="0"/>
          </a:p>
        </p:txBody>
      </p:sp>
    </p:spTree>
    <p:extLst>
      <p:ext uri="{BB962C8B-B14F-4D97-AF65-F5344CB8AC3E}">
        <p14:creationId xmlns:p14="http://schemas.microsoft.com/office/powerpoint/2010/main" val="29804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F1297E-0F0F-F441-ADB8-969B2EEA367D}"/>
              </a:ext>
            </a:extLst>
          </p:cNvPr>
          <p:cNvSpPr txBox="1"/>
          <p:nvPr/>
        </p:nvSpPr>
        <p:spPr>
          <a:xfrm>
            <a:off x="1067537" y="1318846"/>
            <a:ext cx="585417" cy="369332"/>
          </a:xfrm>
          <a:prstGeom prst="rect">
            <a:avLst/>
          </a:prstGeom>
          <a:noFill/>
        </p:spPr>
        <p:txBody>
          <a:bodyPr wrap="none" rtlCol="0">
            <a:spAutoFit/>
          </a:bodyPr>
          <a:lstStyle/>
          <a:p>
            <a:r>
              <a:rPr lang="root" dirty="0"/>
              <a:t>So…</a:t>
            </a:r>
          </a:p>
        </p:txBody>
      </p:sp>
      <p:sp>
        <p:nvSpPr>
          <p:cNvPr id="3" name="TextBox 2">
            <a:extLst>
              <a:ext uri="{FF2B5EF4-FFF2-40B4-BE49-F238E27FC236}">
                <a16:creationId xmlns:a16="http://schemas.microsoft.com/office/drawing/2014/main" id="{72B89DE4-C07D-DE4D-ACD3-524DAABC43A8}"/>
              </a:ext>
            </a:extLst>
          </p:cNvPr>
          <p:cNvSpPr txBox="1"/>
          <p:nvPr/>
        </p:nvSpPr>
        <p:spPr>
          <a:xfrm>
            <a:off x="1776046" y="2092569"/>
            <a:ext cx="3587905" cy="646331"/>
          </a:xfrm>
          <a:prstGeom prst="rect">
            <a:avLst/>
          </a:prstGeom>
          <a:noFill/>
        </p:spPr>
        <p:txBody>
          <a:bodyPr wrap="none" rtlCol="0">
            <a:spAutoFit/>
          </a:bodyPr>
          <a:lstStyle/>
          <a:p>
            <a:pPr marL="0" algn="l" defTabSz="914400" rtl="0" eaLnBrk="1" latinLnBrk="0" hangingPunct="1"/>
            <a:r>
              <a:rPr lang="root" sz="3600" dirty="0"/>
              <a:t>What it is Docker?</a:t>
            </a:r>
          </a:p>
        </p:txBody>
      </p:sp>
      <p:sp>
        <p:nvSpPr>
          <p:cNvPr id="4" name="Title 3">
            <a:extLst>
              <a:ext uri="{FF2B5EF4-FFF2-40B4-BE49-F238E27FC236}">
                <a16:creationId xmlns:a16="http://schemas.microsoft.com/office/drawing/2014/main" id="{7581BA67-34EE-4B4F-8B41-0C1CFAF8DE45}"/>
              </a:ext>
            </a:extLst>
          </p:cNvPr>
          <p:cNvSpPr>
            <a:spLocks noGrp="1"/>
          </p:cNvSpPr>
          <p:nvPr>
            <p:ph type="title"/>
          </p:nvPr>
        </p:nvSpPr>
        <p:spPr/>
        <p:txBody>
          <a:bodyPr/>
          <a:lstStyle/>
          <a:p>
            <a:endParaRPr lang="root"/>
          </a:p>
        </p:txBody>
      </p:sp>
    </p:spTree>
    <p:extLst>
      <p:ext uri="{BB962C8B-B14F-4D97-AF65-F5344CB8AC3E}">
        <p14:creationId xmlns:p14="http://schemas.microsoft.com/office/powerpoint/2010/main" val="163001163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4D6D31C-43E5-A748-AE05-6AD75392B646}"/>
              </a:ext>
            </a:extLst>
          </p:cNvPr>
          <p:cNvSpPr txBox="1"/>
          <p:nvPr/>
        </p:nvSpPr>
        <p:spPr>
          <a:xfrm>
            <a:off x="833636" y="1081453"/>
            <a:ext cx="4058483" cy="646331"/>
          </a:xfrm>
          <a:prstGeom prst="rect">
            <a:avLst/>
          </a:prstGeom>
          <a:noFill/>
        </p:spPr>
        <p:txBody>
          <a:bodyPr wrap="none" rtlCol="0">
            <a:spAutoFit/>
          </a:bodyPr>
          <a:lstStyle/>
          <a:p>
            <a:pPr algn="l" rtl="0"/>
            <a:r>
              <a:rPr lang="en-US" b="1" dirty="0"/>
              <a:t>Building a Docker image using </a:t>
            </a:r>
            <a:r>
              <a:rPr lang="en-US" b="1" dirty="0" err="1"/>
              <a:t>Dockerfile</a:t>
            </a:r>
            <a:endParaRPr lang="root" b="1" dirty="0"/>
          </a:p>
          <a:p>
            <a:pPr algn="l" rtl="0"/>
            <a:endParaRPr lang="root" dirty="0"/>
          </a:p>
        </p:txBody>
      </p:sp>
      <p:sp>
        <p:nvSpPr>
          <p:cNvPr id="3" name="TextBox 2">
            <a:extLst>
              <a:ext uri="{FF2B5EF4-FFF2-40B4-BE49-F238E27FC236}">
                <a16:creationId xmlns:a16="http://schemas.microsoft.com/office/drawing/2014/main" id="{FCFB7D5E-3D50-544D-9D9E-197D3ED5DEF3}"/>
              </a:ext>
            </a:extLst>
          </p:cNvPr>
          <p:cNvSpPr txBox="1"/>
          <p:nvPr/>
        </p:nvSpPr>
        <p:spPr>
          <a:xfrm>
            <a:off x="4260181" y="5524145"/>
            <a:ext cx="788999" cy="369332"/>
          </a:xfrm>
          <a:prstGeom prst="rect">
            <a:avLst/>
          </a:prstGeom>
          <a:noFill/>
        </p:spPr>
        <p:txBody>
          <a:bodyPr wrap="none" rtlCol="0">
            <a:spAutoFit/>
          </a:bodyPr>
          <a:lstStyle/>
          <a:p>
            <a:pPr marL="0" algn="l" defTabSz="914400" rtl="0" eaLnBrk="1" latinLnBrk="0" hangingPunct="1"/>
            <a:r>
              <a:rPr lang="root" dirty="0"/>
              <a:t>DEMO</a:t>
            </a:r>
          </a:p>
        </p:txBody>
      </p:sp>
      <p:sp>
        <p:nvSpPr>
          <p:cNvPr id="4" name="TextBox 3">
            <a:extLst>
              <a:ext uri="{FF2B5EF4-FFF2-40B4-BE49-F238E27FC236}">
                <a16:creationId xmlns:a16="http://schemas.microsoft.com/office/drawing/2014/main" id="{9FF74060-8C94-504A-AFC5-A6D28F184E4A}"/>
              </a:ext>
            </a:extLst>
          </p:cNvPr>
          <p:cNvSpPr txBox="1"/>
          <p:nvPr/>
        </p:nvSpPr>
        <p:spPr>
          <a:xfrm>
            <a:off x="196485" y="1644072"/>
            <a:ext cx="5650132" cy="3416320"/>
          </a:xfrm>
          <a:prstGeom prst="rect">
            <a:avLst/>
          </a:prstGeom>
          <a:noFill/>
          <a:ln>
            <a:solidFill>
              <a:schemeClr val="accent1"/>
            </a:solidFill>
          </a:ln>
        </p:spPr>
        <p:txBody>
          <a:bodyPr wrap="square" rtlCol="0">
            <a:spAutoFit/>
          </a:bodyPr>
          <a:lstStyle/>
          <a:p>
            <a:pPr algn="l" rtl="0"/>
            <a:r>
              <a:rPr lang="en-US" sz="1200" b="1" dirty="0"/>
              <a:t>The basics</a:t>
            </a:r>
          </a:p>
          <a:p>
            <a:pPr algn="l" rtl="0"/>
            <a:r>
              <a:rPr lang="en-US" sz="1200" dirty="0"/>
              <a:t>The first thing you need to know is that the </a:t>
            </a:r>
            <a:r>
              <a:rPr lang="en-US" sz="1200" dirty="0" err="1"/>
              <a:t>Dockerfile</a:t>
            </a:r>
            <a:r>
              <a:rPr lang="en-US" sz="1200" dirty="0"/>
              <a:t> is a text file, named </a:t>
            </a:r>
            <a:r>
              <a:rPr lang="en-US" sz="1200" dirty="0" err="1"/>
              <a:t>Dockerfile</a:t>
            </a:r>
            <a:r>
              <a:rPr lang="en-US" sz="1200" dirty="0"/>
              <a:t>, that contains commands. The available commands are:</a:t>
            </a:r>
          </a:p>
          <a:p>
            <a:pPr algn="l" rtl="0"/>
            <a:r>
              <a:rPr lang="en-US" sz="1200" b="1" dirty="0"/>
              <a:t>ADD</a:t>
            </a:r>
            <a:r>
              <a:rPr lang="en-US" sz="1200" dirty="0"/>
              <a:t> - copies the files from a source on the host into the container's own filesystem at the set destination</a:t>
            </a:r>
          </a:p>
          <a:p>
            <a:pPr algn="l" rtl="0"/>
            <a:r>
              <a:rPr lang="en-US" sz="1200" b="1" dirty="0"/>
              <a:t>CMD</a:t>
            </a:r>
            <a:r>
              <a:rPr lang="en-US" sz="1200" dirty="0"/>
              <a:t> - can be used for executing a specific command within the container</a:t>
            </a:r>
          </a:p>
          <a:p>
            <a:pPr algn="l" rtl="0"/>
            <a:r>
              <a:rPr lang="en-US" sz="1200" b="1" dirty="0"/>
              <a:t>ENTRYPOINT</a:t>
            </a:r>
            <a:r>
              <a:rPr lang="en-US" sz="1200" dirty="0"/>
              <a:t> - sets a default application to be used every time a container is created with the image</a:t>
            </a:r>
          </a:p>
          <a:p>
            <a:pPr algn="l" rtl="0"/>
            <a:r>
              <a:rPr lang="en-US" sz="1200" b="1" dirty="0"/>
              <a:t>ENV</a:t>
            </a:r>
            <a:r>
              <a:rPr lang="en-US" sz="1200" dirty="0"/>
              <a:t> - sets environment variables</a:t>
            </a:r>
          </a:p>
          <a:p>
            <a:pPr algn="l" rtl="0"/>
            <a:r>
              <a:rPr lang="en-US" sz="1200" b="1" dirty="0"/>
              <a:t>EXPOSE</a:t>
            </a:r>
            <a:r>
              <a:rPr lang="en-US" sz="1200" dirty="0"/>
              <a:t> - associates a specific port to enable networking between the container and the outside world</a:t>
            </a:r>
          </a:p>
          <a:p>
            <a:pPr algn="l" rtl="0"/>
            <a:r>
              <a:rPr lang="en-US" sz="1200" b="1" dirty="0"/>
              <a:t>FROM</a:t>
            </a:r>
            <a:r>
              <a:rPr lang="en-US" sz="1200" dirty="0"/>
              <a:t> - defines the base image used to start the build process</a:t>
            </a:r>
          </a:p>
          <a:p>
            <a:pPr algn="l" rtl="0"/>
            <a:r>
              <a:rPr lang="en-US" sz="1200" b="1" dirty="0"/>
              <a:t>MAINTAINER</a:t>
            </a:r>
            <a:r>
              <a:rPr lang="en-US" sz="1200" dirty="0"/>
              <a:t> - defines a full name and email address of the image creator</a:t>
            </a:r>
          </a:p>
          <a:p>
            <a:pPr algn="l" rtl="0"/>
            <a:r>
              <a:rPr lang="en-US" sz="1200" b="1" dirty="0"/>
              <a:t>RUN</a:t>
            </a:r>
            <a:r>
              <a:rPr lang="en-US" sz="1200" dirty="0"/>
              <a:t> - central executing directive for </a:t>
            </a:r>
            <a:r>
              <a:rPr lang="en-US" sz="1200" dirty="0" err="1"/>
              <a:t>Dockerfiles</a:t>
            </a:r>
            <a:endParaRPr lang="en-US" sz="1200" dirty="0"/>
          </a:p>
          <a:p>
            <a:pPr algn="l" rtl="0"/>
            <a:r>
              <a:rPr lang="en-US" sz="1200" b="1" dirty="0"/>
              <a:t>USER</a:t>
            </a:r>
            <a:r>
              <a:rPr lang="en-US" sz="1200" dirty="0"/>
              <a:t> - sets the UID (or username) which is to run the container</a:t>
            </a:r>
          </a:p>
          <a:p>
            <a:pPr algn="l" rtl="0"/>
            <a:r>
              <a:rPr lang="en-US" sz="1200" b="1" dirty="0"/>
              <a:t>VOLUME</a:t>
            </a:r>
            <a:r>
              <a:rPr lang="en-US" sz="1200" dirty="0"/>
              <a:t> - is used to enable access from the container to a directory on the host machine</a:t>
            </a:r>
          </a:p>
          <a:p>
            <a:pPr algn="l" rtl="0"/>
            <a:r>
              <a:rPr lang="en-US" sz="1200" b="1" dirty="0"/>
              <a:t>WORKDIR</a:t>
            </a:r>
            <a:r>
              <a:rPr lang="en-US" sz="1200" dirty="0"/>
              <a:t> - sets the path where the command, defined with CMD, is to be executed</a:t>
            </a:r>
          </a:p>
        </p:txBody>
      </p:sp>
      <p:sp>
        <p:nvSpPr>
          <p:cNvPr id="5" name="TextBox 4">
            <a:extLst>
              <a:ext uri="{FF2B5EF4-FFF2-40B4-BE49-F238E27FC236}">
                <a16:creationId xmlns:a16="http://schemas.microsoft.com/office/drawing/2014/main" id="{2A059A40-79D6-7044-9ED5-B196B285D4E7}"/>
              </a:ext>
            </a:extLst>
          </p:cNvPr>
          <p:cNvSpPr txBox="1"/>
          <p:nvPr/>
        </p:nvSpPr>
        <p:spPr>
          <a:xfrm>
            <a:off x="5971309" y="1644072"/>
            <a:ext cx="2976206" cy="1384995"/>
          </a:xfrm>
          <a:prstGeom prst="rect">
            <a:avLst/>
          </a:prstGeom>
          <a:noFill/>
          <a:ln>
            <a:solidFill>
              <a:schemeClr val="accent1"/>
            </a:solidFill>
          </a:ln>
        </p:spPr>
        <p:txBody>
          <a:bodyPr wrap="square" rtlCol="0">
            <a:spAutoFit/>
          </a:bodyPr>
          <a:lstStyle/>
          <a:p>
            <a:pPr algn="l" rtl="0"/>
            <a:r>
              <a:rPr lang="en-US" sz="1200" b="1" dirty="0"/>
              <a:t>FLOW</a:t>
            </a:r>
          </a:p>
          <a:p>
            <a:pPr algn="l" rtl="0"/>
            <a:endParaRPr lang="en-US" sz="1200" dirty="0"/>
          </a:p>
          <a:p>
            <a:pPr marL="228600" indent="-228600" algn="l" rtl="0">
              <a:buAutoNum type="arabicPeriod"/>
            </a:pPr>
            <a:r>
              <a:rPr lang="en-US" sz="1200" dirty="0"/>
              <a:t>Create Docker project </a:t>
            </a:r>
            <a:r>
              <a:rPr lang="en-US" sz="1200" dirty="0" err="1"/>
              <a:t>dir</a:t>
            </a:r>
            <a:endParaRPr lang="en-US" sz="1200" dirty="0"/>
          </a:p>
          <a:p>
            <a:pPr marL="228600" indent="-228600" algn="l" rtl="0">
              <a:buAutoNum type="arabicPeriod"/>
            </a:pPr>
            <a:r>
              <a:rPr lang="en-US" sz="1200" dirty="0"/>
              <a:t>Create </a:t>
            </a:r>
            <a:r>
              <a:rPr lang="en-US" sz="1200" dirty="0" err="1"/>
              <a:t>dockerfile</a:t>
            </a:r>
            <a:r>
              <a:rPr lang="en-US" sz="1200" dirty="0"/>
              <a:t> with its content</a:t>
            </a:r>
          </a:p>
          <a:p>
            <a:pPr marL="228600" indent="-228600" algn="l" rtl="0">
              <a:buAutoNum type="arabicPeriod"/>
            </a:pPr>
            <a:r>
              <a:rPr lang="en-US" sz="1200" dirty="0"/>
              <a:t>Run docker build</a:t>
            </a:r>
          </a:p>
          <a:p>
            <a:pPr marL="685800" lvl="1" indent="-228600" algn="l" rtl="0">
              <a:buAutoNum type="arabicPeriod"/>
            </a:pPr>
            <a:endParaRPr lang="en-US" sz="1200" dirty="0"/>
          </a:p>
          <a:p>
            <a:pPr marL="228600" indent="-228600" algn="l" rtl="0">
              <a:buAutoNum type="arabicPeriod"/>
            </a:pPr>
            <a:r>
              <a:rPr lang="en-US" sz="1200" dirty="0" err="1"/>
              <a:t>sd</a:t>
            </a:r>
            <a:endParaRPr lang="en-US" sz="1200" dirty="0"/>
          </a:p>
        </p:txBody>
      </p:sp>
    </p:spTree>
    <p:extLst>
      <p:ext uri="{BB962C8B-B14F-4D97-AF65-F5344CB8AC3E}">
        <p14:creationId xmlns:p14="http://schemas.microsoft.com/office/powerpoint/2010/main" val="35221682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4D6D31C-43E5-A748-AE05-6AD75392B646}"/>
              </a:ext>
            </a:extLst>
          </p:cNvPr>
          <p:cNvSpPr txBox="1"/>
          <p:nvPr/>
        </p:nvSpPr>
        <p:spPr>
          <a:xfrm>
            <a:off x="833636" y="1081453"/>
            <a:ext cx="4058483" cy="646331"/>
          </a:xfrm>
          <a:prstGeom prst="rect">
            <a:avLst/>
          </a:prstGeom>
          <a:noFill/>
        </p:spPr>
        <p:txBody>
          <a:bodyPr wrap="none" rtlCol="0">
            <a:spAutoFit/>
          </a:bodyPr>
          <a:lstStyle/>
          <a:p>
            <a:pPr algn="l" rtl="0"/>
            <a:r>
              <a:rPr lang="en-US" b="1" dirty="0"/>
              <a:t>Building a Docker image using </a:t>
            </a:r>
            <a:r>
              <a:rPr lang="en-US" b="1" dirty="0" err="1"/>
              <a:t>Dockerfile</a:t>
            </a:r>
            <a:endParaRPr lang="root" b="1" dirty="0"/>
          </a:p>
          <a:p>
            <a:pPr algn="l" rtl="0"/>
            <a:endParaRPr lang="root" dirty="0"/>
          </a:p>
        </p:txBody>
      </p:sp>
      <p:sp>
        <p:nvSpPr>
          <p:cNvPr id="3" name="TextBox 2">
            <a:extLst>
              <a:ext uri="{FF2B5EF4-FFF2-40B4-BE49-F238E27FC236}">
                <a16:creationId xmlns:a16="http://schemas.microsoft.com/office/drawing/2014/main" id="{FCFB7D5E-3D50-544D-9D9E-197D3ED5DEF3}"/>
              </a:ext>
            </a:extLst>
          </p:cNvPr>
          <p:cNvSpPr txBox="1"/>
          <p:nvPr/>
        </p:nvSpPr>
        <p:spPr>
          <a:xfrm>
            <a:off x="4260181" y="5524145"/>
            <a:ext cx="788999" cy="369332"/>
          </a:xfrm>
          <a:prstGeom prst="rect">
            <a:avLst/>
          </a:prstGeom>
          <a:noFill/>
        </p:spPr>
        <p:txBody>
          <a:bodyPr wrap="none" rtlCol="0">
            <a:spAutoFit/>
          </a:bodyPr>
          <a:lstStyle/>
          <a:p>
            <a:pPr marL="0" algn="l" defTabSz="914400" rtl="0" eaLnBrk="1" latinLnBrk="0" hangingPunct="1"/>
            <a:r>
              <a:rPr lang="root" dirty="0"/>
              <a:t>DEMO</a:t>
            </a:r>
          </a:p>
        </p:txBody>
      </p:sp>
      <p:sp>
        <p:nvSpPr>
          <p:cNvPr id="4" name="TextBox 3">
            <a:extLst>
              <a:ext uri="{FF2B5EF4-FFF2-40B4-BE49-F238E27FC236}">
                <a16:creationId xmlns:a16="http://schemas.microsoft.com/office/drawing/2014/main" id="{9FF74060-8C94-504A-AFC5-A6D28F184E4A}"/>
              </a:ext>
            </a:extLst>
          </p:cNvPr>
          <p:cNvSpPr txBox="1"/>
          <p:nvPr/>
        </p:nvSpPr>
        <p:spPr>
          <a:xfrm>
            <a:off x="196485" y="1644072"/>
            <a:ext cx="5650132" cy="3416320"/>
          </a:xfrm>
          <a:prstGeom prst="rect">
            <a:avLst/>
          </a:prstGeom>
          <a:noFill/>
          <a:ln>
            <a:solidFill>
              <a:schemeClr val="accent1"/>
            </a:solidFill>
          </a:ln>
        </p:spPr>
        <p:txBody>
          <a:bodyPr wrap="square" rtlCol="0">
            <a:spAutoFit/>
          </a:bodyPr>
          <a:lstStyle/>
          <a:p>
            <a:pPr algn="l" rtl="0"/>
            <a:r>
              <a:rPr lang="en-US" sz="1200" b="1" dirty="0"/>
              <a:t>The basics</a:t>
            </a:r>
          </a:p>
          <a:p>
            <a:pPr algn="l" rtl="0"/>
            <a:r>
              <a:rPr lang="en-US" sz="1200" dirty="0"/>
              <a:t>The first thing you need to know is that the </a:t>
            </a:r>
            <a:r>
              <a:rPr lang="en-US" sz="1200" dirty="0" err="1"/>
              <a:t>Dockerfile</a:t>
            </a:r>
            <a:r>
              <a:rPr lang="en-US" sz="1200" dirty="0"/>
              <a:t> is a text file, named </a:t>
            </a:r>
            <a:r>
              <a:rPr lang="en-US" sz="1200" dirty="0" err="1"/>
              <a:t>Dockerfile</a:t>
            </a:r>
            <a:r>
              <a:rPr lang="en-US" sz="1200" dirty="0"/>
              <a:t>, that contains commands. The available commands are:</a:t>
            </a:r>
          </a:p>
          <a:p>
            <a:pPr algn="l" rtl="0"/>
            <a:r>
              <a:rPr lang="en-US" sz="1200" b="1" dirty="0"/>
              <a:t>ADD</a:t>
            </a:r>
            <a:r>
              <a:rPr lang="en-US" sz="1200" dirty="0"/>
              <a:t> - copies the files from a source on the host into the container's own filesystem at the set destination</a:t>
            </a:r>
          </a:p>
          <a:p>
            <a:pPr algn="l" rtl="0"/>
            <a:r>
              <a:rPr lang="en-US" sz="1200" b="1" dirty="0"/>
              <a:t>CMD</a:t>
            </a:r>
            <a:r>
              <a:rPr lang="en-US" sz="1200" dirty="0"/>
              <a:t> - can be used for executing a specific command within the container</a:t>
            </a:r>
          </a:p>
          <a:p>
            <a:pPr algn="l" rtl="0"/>
            <a:r>
              <a:rPr lang="en-US" sz="1200" b="1" dirty="0"/>
              <a:t>ENTRYPOINT</a:t>
            </a:r>
            <a:r>
              <a:rPr lang="en-US" sz="1200" dirty="0"/>
              <a:t> - sets a default application to be used every time a container is created with the image</a:t>
            </a:r>
          </a:p>
          <a:p>
            <a:pPr algn="l" rtl="0"/>
            <a:r>
              <a:rPr lang="en-US" sz="1200" b="1" dirty="0"/>
              <a:t>ENV</a:t>
            </a:r>
            <a:r>
              <a:rPr lang="en-US" sz="1200" dirty="0"/>
              <a:t> - sets environment variables</a:t>
            </a:r>
          </a:p>
          <a:p>
            <a:pPr algn="l" rtl="0"/>
            <a:r>
              <a:rPr lang="en-US" sz="1200" b="1" dirty="0"/>
              <a:t>EXPOSE</a:t>
            </a:r>
            <a:r>
              <a:rPr lang="en-US" sz="1200" dirty="0"/>
              <a:t> - associates a specific port to enable networking between the container and the outside world</a:t>
            </a:r>
          </a:p>
          <a:p>
            <a:pPr algn="l" rtl="0"/>
            <a:r>
              <a:rPr lang="en-US" sz="1200" b="1" dirty="0"/>
              <a:t>FROM</a:t>
            </a:r>
            <a:r>
              <a:rPr lang="en-US" sz="1200" dirty="0"/>
              <a:t> - defines the base image used to start the build process</a:t>
            </a:r>
          </a:p>
          <a:p>
            <a:pPr algn="l" rtl="0"/>
            <a:r>
              <a:rPr lang="en-US" sz="1200" b="1" dirty="0"/>
              <a:t>MAINTAINER</a:t>
            </a:r>
            <a:r>
              <a:rPr lang="en-US" sz="1200" dirty="0"/>
              <a:t> - defines a full name and email address of the image creator</a:t>
            </a:r>
          </a:p>
          <a:p>
            <a:pPr algn="l" rtl="0"/>
            <a:r>
              <a:rPr lang="en-US" sz="1200" b="1" dirty="0"/>
              <a:t>RUN</a:t>
            </a:r>
            <a:r>
              <a:rPr lang="en-US" sz="1200" dirty="0"/>
              <a:t> - central executing directive for </a:t>
            </a:r>
            <a:r>
              <a:rPr lang="en-US" sz="1200" dirty="0" err="1"/>
              <a:t>Dockerfiles</a:t>
            </a:r>
            <a:endParaRPr lang="en-US" sz="1200" dirty="0"/>
          </a:p>
          <a:p>
            <a:pPr algn="l" rtl="0"/>
            <a:r>
              <a:rPr lang="en-US" sz="1200" b="1" dirty="0"/>
              <a:t>USER</a:t>
            </a:r>
            <a:r>
              <a:rPr lang="en-US" sz="1200" dirty="0"/>
              <a:t> - sets the UID (or username) which is to run the container</a:t>
            </a:r>
          </a:p>
          <a:p>
            <a:pPr algn="l" rtl="0"/>
            <a:r>
              <a:rPr lang="en-US" sz="1200" b="1" dirty="0"/>
              <a:t>VOLUME</a:t>
            </a:r>
            <a:r>
              <a:rPr lang="en-US" sz="1200" dirty="0"/>
              <a:t> - is used to enable access from the container to a directory on the host machine</a:t>
            </a:r>
          </a:p>
          <a:p>
            <a:pPr algn="l" rtl="0"/>
            <a:r>
              <a:rPr lang="en-US" sz="1200" b="1" dirty="0"/>
              <a:t>WORKDIR</a:t>
            </a:r>
            <a:r>
              <a:rPr lang="en-US" sz="1200" dirty="0"/>
              <a:t> - sets the path where the command, defined with CMD, is to be executed</a:t>
            </a:r>
          </a:p>
        </p:txBody>
      </p:sp>
      <p:sp>
        <p:nvSpPr>
          <p:cNvPr id="5" name="TextBox 4">
            <a:extLst>
              <a:ext uri="{FF2B5EF4-FFF2-40B4-BE49-F238E27FC236}">
                <a16:creationId xmlns:a16="http://schemas.microsoft.com/office/drawing/2014/main" id="{2A059A40-79D6-7044-9ED5-B196B285D4E7}"/>
              </a:ext>
            </a:extLst>
          </p:cNvPr>
          <p:cNvSpPr txBox="1"/>
          <p:nvPr/>
        </p:nvSpPr>
        <p:spPr>
          <a:xfrm>
            <a:off x="5971309" y="1644072"/>
            <a:ext cx="2976206" cy="1938992"/>
          </a:xfrm>
          <a:prstGeom prst="rect">
            <a:avLst/>
          </a:prstGeom>
          <a:noFill/>
          <a:ln>
            <a:solidFill>
              <a:schemeClr val="accent1"/>
            </a:solidFill>
          </a:ln>
        </p:spPr>
        <p:txBody>
          <a:bodyPr wrap="square" rtlCol="0">
            <a:spAutoFit/>
          </a:bodyPr>
          <a:lstStyle/>
          <a:p>
            <a:pPr algn="l" rtl="0"/>
            <a:r>
              <a:rPr lang="en-US" sz="1200" b="1" dirty="0"/>
              <a:t>FLOW</a:t>
            </a:r>
          </a:p>
          <a:p>
            <a:pPr algn="l" rtl="0"/>
            <a:endParaRPr lang="en-US" sz="1200" dirty="0"/>
          </a:p>
          <a:p>
            <a:pPr marL="228600" indent="-228600" algn="l" rtl="0">
              <a:buAutoNum type="arabicPeriod"/>
            </a:pPr>
            <a:r>
              <a:rPr lang="en-US" sz="1200" dirty="0"/>
              <a:t>Create Docker project </a:t>
            </a:r>
            <a:r>
              <a:rPr lang="en-US" sz="1200" dirty="0" err="1"/>
              <a:t>dir</a:t>
            </a:r>
            <a:endParaRPr lang="en-US" sz="1200" dirty="0"/>
          </a:p>
          <a:p>
            <a:pPr marL="228600" indent="-228600" algn="l" rtl="0">
              <a:buAutoNum type="arabicPeriod"/>
            </a:pPr>
            <a:r>
              <a:rPr lang="en-US" sz="1200" dirty="0"/>
              <a:t>Create </a:t>
            </a:r>
            <a:r>
              <a:rPr lang="en-US" sz="1200" dirty="0" err="1"/>
              <a:t>dockerfile</a:t>
            </a:r>
            <a:r>
              <a:rPr lang="en-US" sz="1200" dirty="0"/>
              <a:t> with its content</a:t>
            </a:r>
          </a:p>
          <a:p>
            <a:pPr marL="228600" indent="-228600" algn="l" rtl="0">
              <a:buAutoNum type="arabicPeriod"/>
            </a:pPr>
            <a:r>
              <a:rPr lang="en-US" sz="1200" dirty="0"/>
              <a:t>Run docker build</a:t>
            </a:r>
          </a:p>
          <a:p>
            <a:pPr marL="685800" lvl="1" indent="-228600" algn="l" rtl="0">
              <a:buFontTx/>
              <a:buAutoNum type="arabicPeriod"/>
            </a:pPr>
            <a:r>
              <a:rPr lang="en-US" sz="1200" dirty="0"/>
              <a:t>$ docker build -t  </a:t>
            </a:r>
            <a:r>
              <a:rPr lang="en-US" sz="1200" dirty="0" err="1"/>
              <a:t>NAME:Dockerfile</a:t>
            </a:r>
            <a:r>
              <a:rPr lang="en-US" sz="1200" dirty="0"/>
              <a:t>" .</a:t>
            </a:r>
            <a:br>
              <a:rPr lang="en-US" sz="1200" dirty="0"/>
            </a:br>
            <a:endParaRPr lang="en-US" sz="1200" dirty="0"/>
          </a:p>
          <a:p>
            <a:pPr marL="228600" indent="-228600" algn="l" rtl="0">
              <a:buAutoNum type="arabicPeriod"/>
            </a:pPr>
            <a:r>
              <a:rPr lang="en-US" sz="1200" dirty="0"/>
              <a:t>Tag the image </a:t>
            </a:r>
          </a:p>
          <a:p>
            <a:pPr marL="228600" indent="-228600" algn="l" rtl="0">
              <a:buAutoNum type="arabicPeriod"/>
            </a:pPr>
            <a:r>
              <a:rPr lang="en-US" sz="1200" dirty="0"/>
              <a:t>Push the image</a:t>
            </a:r>
          </a:p>
        </p:txBody>
      </p:sp>
    </p:spTree>
    <p:extLst>
      <p:ext uri="{BB962C8B-B14F-4D97-AF65-F5344CB8AC3E}">
        <p14:creationId xmlns:p14="http://schemas.microsoft.com/office/powerpoint/2010/main" val="11597445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4D6D31C-43E5-A748-AE05-6AD75392B646}"/>
              </a:ext>
            </a:extLst>
          </p:cNvPr>
          <p:cNvSpPr txBox="1"/>
          <p:nvPr/>
        </p:nvSpPr>
        <p:spPr>
          <a:xfrm>
            <a:off x="833636" y="1081453"/>
            <a:ext cx="4058483" cy="646331"/>
          </a:xfrm>
          <a:prstGeom prst="rect">
            <a:avLst/>
          </a:prstGeom>
          <a:noFill/>
        </p:spPr>
        <p:txBody>
          <a:bodyPr wrap="none" rtlCol="0">
            <a:spAutoFit/>
          </a:bodyPr>
          <a:lstStyle/>
          <a:p>
            <a:pPr algn="l" rtl="0"/>
            <a:r>
              <a:rPr lang="en-US" b="1" dirty="0"/>
              <a:t>Building a Docker image using </a:t>
            </a:r>
            <a:r>
              <a:rPr lang="en-US" b="1" dirty="0" err="1"/>
              <a:t>Dockerfile</a:t>
            </a:r>
            <a:endParaRPr lang="root" b="1" dirty="0"/>
          </a:p>
          <a:p>
            <a:pPr algn="l" rtl="0"/>
            <a:endParaRPr lang="root" dirty="0"/>
          </a:p>
        </p:txBody>
      </p:sp>
      <p:sp>
        <p:nvSpPr>
          <p:cNvPr id="3" name="TextBox 2">
            <a:extLst>
              <a:ext uri="{FF2B5EF4-FFF2-40B4-BE49-F238E27FC236}">
                <a16:creationId xmlns:a16="http://schemas.microsoft.com/office/drawing/2014/main" id="{FCFB7D5E-3D50-544D-9D9E-197D3ED5DEF3}"/>
              </a:ext>
            </a:extLst>
          </p:cNvPr>
          <p:cNvSpPr txBox="1"/>
          <p:nvPr/>
        </p:nvSpPr>
        <p:spPr>
          <a:xfrm>
            <a:off x="4260181" y="5524145"/>
            <a:ext cx="788999" cy="369332"/>
          </a:xfrm>
          <a:prstGeom prst="rect">
            <a:avLst/>
          </a:prstGeom>
          <a:noFill/>
        </p:spPr>
        <p:txBody>
          <a:bodyPr wrap="none" rtlCol="0">
            <a:spAutoFit/>
          </a:bodyPr>
          <a:lstStyle/>
          <a:p>
            <a:pPr marL="0" algn="l" defTabSz="914400" rtl="0" eaLnBrk="1" latinLnBrk="0" hangingPunct="1"/>
            <a:r>
              <a:rPr lang="root" dirty="0"/>
              <a:t>DEMO</a:t>
            </a:r>
          </a:p>
        </p:txBody>
      </p:sp>
      <p:sp>
        <p:nvSpPr>
          <p:cNvPr id="4" name="TextBox 3">
            <a:extLst>
              <a:ext uri="{FF2B5EF4-FFF2-40B4-BE49-F238E27FC236}">
                <a16:creationId xmlns:a16="http://schemas.microsoft.com/office/drawing/2014/main" id="{9FF74060-8C94-504A-AFC5-A6D28F184E4A}"/>
              </a:ext>
            </a:extLst>
          </p:cNvPr>
          <p:cNvSpPr txBox="1"/>
          <p:nvPr/>
        </p:nvSpPr>
        <p:spPr>
          <a:xfrm>
            <a:off x="196485" y="1644072"/>
            <a:ext cx="5650132" cy="646331"/>
          </a:xfrm>
          <a:prstGeom prst="rect">
            <a:avLst/>
          </a:prstGeom>
          <a:noFill/>
          <a:ln>
            <a:solidFill>
              <a:schemeClr val="accent1"/>
            </a:solidFill>
          </a:ln>
        </p:spPr>
        <p:txBody>
          <a:bodyPr wrap="square" rtlCol="0">
            <a:spAutoFit/>
          </a:bodyPr>
          <a:lstStyle/>
          <a:p>
            <a:pPr algn="l" rtl="0"/>
            <a:r>
              <a:rPr lang="en-US" sz="1200" dirty="0"/>
              <a:t>FROM </a:t>
            </a:r>
            <a:r>
              <a:rPr lang="en-US" sz="1200" dirty="0" err="1"/>
              <a:t>ubuntu:latest</a:t>
            </a:r>
            <a:r>
              <a:rPr lang="en-US" sz="1200" dirty="0"/>
              <a:t> </a:t>
            </a:r>
          </a:p>
          <a:p>
            <a:pPr algn="l" rtl="0"/>
            <a:r>
              <a:rPr lang="en-US" sz="1200" dirty="0"/>
              <a:t>MAINTAINER NAME EMAIL </a:t>
            </a:r>
          </a:p>
          <a:p>
            <a:pPr algn="l" rtl="0"/>
            <a:r>
              <a:rPr lang="en-US" sz="1200" dirty="0"/>
              <a:t>RUN apt-get -y update &amp;&amp; apt-get -y upgrade &amp;&amp; apt-get install -y build-essential</a:t>
            </a:r>
          </a:p>
        </p:txBody>
      </p:sp>
      <p:sp>
        <p:nvSpPr>
          <p:cNvPr id="5" name="TextBox 4">
            <a:extLst>
              <a:ext uri="{FF2B5EF4-FFF2-40B4-BE49-F238E27FC236}">
                <a16:creationId xmlns:a16="http://schemas.microsoft.com/office/drawing/2014/main" id="{2A059A40-79D6-7044-9ED5-B196B285D4E7}"/>
              </a:ext>
            </a:extLst>
          </p:cNvPr>
          <p:cNvSpPr txBox="1"/>
          <p:nvPr/>
        </p:nvSpPr>
        <p:spPr>
          <a:xfrm>
            <a:off x="5971309" y="1644072"/>
            <a:ext cx="2976206" cy="1938992"/>
          </a:xfrm>
          <a:prstGeom prst="rect">
            <a:avLst/>
          </a:prstGeom>
          <a:noFill/>
          <a:ln>
            <a:solidFill>
              <a:schemeClr val="accent1"/>
            </a:solidFill>
          </a:ln>
        </p:spPr>
        <p:txBody>
          <a:bodyPr wrap="square" rtlCol="0">
            <a:spAutoFit/>
          </a:bodyPr>
          <a:lstStyle/>
          <a:p>
            <a:pPr algn="l" rtl="0"/>
            <a:r>
              <a:rPr lang="en-US" sz="1200" b="1" dirty="0"/>
              <a:t>FLOW</a:t>
            </a:r>
          </a:p>
          <a:p>
            <a:pPr algn="l" rtl="0"/>
            <a:endParaRPr lang="en-US" sz="1200" dirty="0"/>
          </a:p>
          <a:p>
            <a:pPr marL="228600" indent="-228600" algn="l" rtl="0">
              <a:buAutoNum type="arabicPeriod"/>
            </a:pPr>
            <a:r>
              <a:rPr lang="en-US" sz="1200" dirty="0"/>
              <a:t>Create Docker project </a:t>
            </a:r>
            <a:r>
              <a:rPr lang="en-US" sz="1200" dirty="0" err="1"/>
              <a:t>dir</a:t>
            </a:r>
            <a:endParaRPr lang="en-US" sz="1200" dirty="0"/>
          </a:p>
          <a:p>
            <a:pPr marL="228600" indent="-228600" algn="l" rtl="0">
              <a:buAutoNum type="arabicPeriod"/>
            </a:pPr>
            <a:r>
              <a:rPr lang="en-US" sz="1200" dirty="0"/>
              <a:t>Create </a:t>
            </a:r>
            <a:r>
              <a:rPr lang="en-US" sz="1200" dirty="0" err="1"/>
              <a:t>dockerfile</a:t>
            </a:r>
            <a:r>
              <a:rPr lang="en-US" sz="1200" dirty="0"/>
              <a:t> with its content</a:t>
            </a:r>
          </a:p>
          <a:p>
            <a:pPr marL="228600" indent="-228600" algn="l" rtl="0">
              <a:buAutoNum type="arabicPeriod"/>
            </a:pPr>
            <a:r>
              <a:rPr lang="en-US" sz="1200" dirty="0"/>
              <a:t>Run docker build</a:t>
            </a:r>
          </a:p>
          <a:p>
            <a:pPr marL="685800" lvl="1" indent="-228600" algn="l" rtl="0">
              <a:buFontTx/>
              <a:buAutoNum type="arabicPeriod"/>
            </a:pPr>
            <a:r>
              <a:rPr lang="en-US" sz="1200" dirty="0"/>
              <a:t>$ docker build -t  </a:t>
            </a:r>
            <a:r>
              <a:rPr lang="en-US" sz="1200" dirty="0" err="1"/>
              <a:t>NAME:Dockerfile</a:t>
            </a:r>
            <a:r>
              <a:rPr lang="en-US" sz="1200" dirty="0"/>
              <a:t>" .</a:t>
            </a:r>
            <a:br>
              <a:rPr lang="en-US" sz="1200" dirty="0"/>
            </a:br>
            <a:endParaRPr lang="en-US" sz="1200" dirty="0"/>
          </a:p>
          <a:p>
            <a:pPr marL="228600" indent="-228600" algn="l" rtl="0">
              <a:buAutoNum type="arabicPeriod"/>
            </a:pPr>
            <a:r>
              <a:rPr lang="en-US" sz="1200" dirty="0"/>
              <a:t>Tag the image </a:t>
            </a:r>
          </a:p>
          <a:p>
            <a:pPr marL="228600" indent="-228600" algn="l" rtl="0">
              <a:buAutoNum type="arabicPeriod"/>
            </a:pPr>
            <a:r>
              <a:rPr lang="en-US" sz="1200" dirty="0"/>
              <a:t>Push the image</a:t>
            </a:r>
          </a:p>
        </p:txBody>
      </p:sp>
    </p:spTree>
    <p:extLst>
      <p:ext uri="{BB962C8B-B14F-4D97-AF65-F5344CB8AC3E}">
        <p14:creationId xmlns:p14="http://schemas.microsoft.com/office/powerpoint/2010/main" val="349372243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4D6D31C-43E5-A748-AE05-6AD75392B646}"/>
              </a:ext>
            </a:extLst>
          </p:cNvPr>
          <p:cNvSpPr txBox="1"/>
          <p:nvPr/>
        </p:nvSpPr>
        <p:spPr>
          <a:xfrm>
            <a:off x="833636" y="1081453"/>
            <a:ext cx="4143442" cy="646331"/>
          </a:xfrm>
          <a:prstGeom prst="rect">
            <a:avLst/>
          </a:prstGeom>
          <a:noFill/>
        </p:spPr>
        <p:txBody>
          <a:bodyPr wrap="none" rtlCol="0">
            <a:spAutoFit/>
          </a:bodyPr>
          <a:lstStyle/>
          <a:p>
            <a:pPr algn="l" rtl="0"/>
            <a:r>
              <a:rPr lang="en-US" b="1" dirty="0"/>
              <a:t>Building a Docker image using Docker File</a:t>
            </a:r>
            <a:endParaRPr lang="root" b="1" dirty="0"/>
          </a:p>
          <a:p>
            <a:pPr algn="l" rtl="0"/>
            <a:endParaRPr lang="root" dirty="0"/>
          </a:p>
        </p:txBody>
      </p:sp>
      <p:sp>
        <p:nvSpPr>
          <p:cNvPr id="3" name="TextBox 2">
            <a:extLst>
              <a:ext uri="{FF2B5EF4-FFF2-40B4-BE49-F238E27FC236}">
                <a16:creationId xmlns:a16="http://schemas.microsoft.com/office/drawing/2014/main" id="{B817F4C4-CF4C-A342-A60B-96384EDDB8C0}"/>
              </a:ext>
            </a:extLst>
          </p:cNvPr>
          <p:cNvSpPr txBox="1"/>
          <p:nvPr/>
        </p:nvSpPr>
        <p:spPr>
          <a:xfrm>
            <a:off x="5767754" y="3130062"/>
            <a:ext cx="748923" cy="369332"/>
          </a:xfrm>
          <a:prstGeom prst="rect">
            <a:avLst/>
          </a:prstGeom>
          <a:noFill/>
        </p:spPr>
        <p:txBody>
          <a:bodyPr wrap="none" rtlCol="0">
            <a:spAutoFit/>
          </a:bodyPr>
          <a:lstStyle/>
          <a:p>
            <a:pPr marL="0" algn="l" defTabSz="914400" rtl="0" eaLnBrk="1" latinLnBrk="0" hangingPunct="1"/>
            <a:r>
              <a:rPr lang="root" dirty="0"/>
              <a:t>Demo</a:t>
            </a:r>
          </a:p>
        </p:txBody>
      </p:sp>
    </p:spTree>
    <p:extLst>
      <p:ext uri="{BB962C8B-B14F-4D97-AF65-F5344CB8AC3E}">
        <p14:creationId xmlns:p14="http://schemas.microsoft.com/office/powerpoint/2010/main" val="105653415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FB91F9-2E22-6C47-AB44-418A79810F6C}"/>
              </a:ext>
            </a:extLst>
          </p:cNvPr>
          <p:cNvSpPr txBox="1"/>
          <p:nvPr/>
        </p:nvSpPr>
        <p:spPr>
          <a:xfrm>
            <a:off x="263938" y="973666"/>
            <a:ext cx="3850862" cy="646331"/>
          </a:xfrm>
          <a:prstGeom prst="rect">
            <a:avLst/>
          </a:prstGeom>
          <a:noFill/>
        </p:spPr>
        <p:txBody>
          <a:bodyPr wrap="none" rtlCol="0">
            <a:spAutoFit/>
          </a:bodyPr>
          <a:lstStyle/>
          <a:p>
            <a:pPr algn="l" rtl="0"/>
            <a:r>
              <a:rPr lang="en-US" b="1" dirty="0"/>
              <a:t>Common operations on docker images</a:t>
            </a:r>
            <a:endParaRPr lang="root" b="1" dirty="0"/>
          </a:p>
          <a:p>
            <a:pPr algn="l" rtl="0"/>
            <a:endParaRPr lang="root" dirty="0"/>
          </a:p>
        </p:txBody>
      </p:sp>
      <p:sp>
        <p:nvSpPr>
          <p:cNvPr id="9" name="TextBox 8">
            <a:extLst>
              <a:ext uri="{FF2B5EF4-FFF2-40B4-BE49-F238E27FC236}">
                <a16:creationId xmlns:a16="http://schemas.microsoft.com/office/drawing/2014/main" id="{D28801E3-6841-CC43-A3FC-55B3753C819D}"/>
              </a:ext>
            </a:extLst>
          </p:cNvPr>
          <p:cNvSpPr txBox="1"/>
          <p:nvPr/>
        </p:nvSpPr>
        <p:spPr>
          <a:xfrm>
            <a:off x="330200" y="2548467"/>
            <a:ext cx="184731" cy="369332"/>
          </a:xfrm>
          <a:prstGeom prst="rect">
            <a:avLst/>
          </a:prstGeom>
          <a:noFill/>
        </p:spPr>
        <p:txBody>
          <a:bodyPr wrap="none" rtlCol="0">
            <a:spAutoFit/>
          </a:bodyPr>
          <a:lstStyle/>
          <a:p>
            <a:pPr marL="0" algn="l" defTabSz="914400" rtl="0" eaLnBrk="1" latinLnBrk="0" hangingPunct="1"/>
            <a:endParaRPr lang="root" dirty="0"/>
          </a:p>
        </p:txBody>
      </p:sp>
      <p:sp>
        <p:nvSpPr>
          <p:cNvPr id="21" name="Rectangle 8">
            <a:extLst>
              <a:ext uri="{FF2B5EF4-FFF2-40B4-BE49-F238E27FC236}">
                <a16:creationId xmlns:a16="http://schemas.microsoft.com/office/drawing/2014/main" id="{5AA91100-8641-6248-8833-76789B59E7BE}"/>
              </a:ext>
            </a:extLst>
          </p:cNvPr>
          <p:cNvSpPr>
            <a:spLocks noChangeArrowheads="1"/>
          </p:cNvSpPr>
          <p:nvPr/>
        </p:nvSpPr>
        <p:spPr bwMode="auto">
          <a:xfrm>
            <a:off x="263938" y="1420951"/>
            <a:ext cx="6900333" cy="18415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lvl1pPr algn="l" rtl="0" eaLnBrk="0" fontAlgn="base" hangingPunct="0">
              <a:spcBef>
                <a:spcPct val="0"/>
              </a:spcBef>
              <a:spcAft>
                <a:spcPct val="0"/>
              </a:spcAft>
              <a:tabLst>
                <a:tab pos="457200" algn="l"/>
              </a:tabLst>
              <a:defRPr>
                <a:solidFill>
                  <a:schemeClr val="tx1"/>
                </a:solidFill>
                <a:latin typeface="Arial" panose="020B0604020202020204" pitchFamily="34" charset="0"/>
              </a:defRPr>
            </a:lvl1pPr>
            <a:lvl2pPr algn="l" rtl="0" eaLnBrk="0" fontAlgn="base" hangingPunct="0">
              <a:spcBef>
                <a:spcPct val="0"/>
              </a:spcBef>
              <a:spcAft>
                <a:spcPct val="0"/>
              </a:spcAft>
              <a:tabLst>
                <a:tab pos="457200" algn="l"/>
              </a:tabLst>
              <a:defRPr>
                <a:solidFill>
                  <a:schemeClr val="tx1"/>
                </a:solidFill>
                <a:latin typeface="Arial" panose="020B0604020202020204" pitchFamily="34" charset="0"/>
              </a:defRPr>
            </a:lvl2pPr>
            <a:lvl3pPr algn="l" rtl="0" eaLnBrk="0" fontAlgn="base" hangingPunct="0">
              <a:spcBef>
                <a:spcPct val="0"/>
              </a:spcBef>
              <a:spcAft>
                <a:spcPct val="0"/>
              </a:spcAft>
              <a:tabLst>
                <a:tab pos="457200" algn="l"/>
              </a:tabLst>
              <a:defRPr>
                <a:solidFill>
                  <a:schemeClr val="tx1"/>
                </a:solidFill>
                <a:latin typeface="Arial" panose="020B0604020202020204" pitchFamily="34" charset="0"/>
              </a:defRPr>
            </a:lvl3pPr>
            <a:lvl4pPr algn="l" rtl="0" eaLnBrk="0" fontAlgn="base" hangingPunct="0">
              <a:spcBef>
                <a:spcPct val="0"/>
              </a:spcBef>
              <a:spcAft>
                <a:spcPct val="0"/>
              </a:spcAft>
              <a:tabLst>
                <a:tab pos="457200" algn="l"/>
              </a:tabLst>
              <a:defRPr>
                <a:solidFill>
                  <a:schemeClr val="tx1"/>
                </a:solidFill>
                <a:latin typeface="Arial" panose="020B0604020202020204" pitchFamily="34" charset="0"/>
              </a:defRPr>
            </a:lvl4pPr>
            <a:lvl5pPr algn="l" rtl="0" eaLnBrk="0" fontAlgn="base" hangingPunct="0">
              <a:spcBef>
                <a:spcPct val="0"/>
              </a:spcBef>
              <a:spcAft>
                <a:spcPct val="0"/>
              </a:spcAft>
              <a:tabLst>
                <a:tab pos="457200" algn="l"/>
              </a:tabLst>
              <a:defRPr>
                <a:solidFill>
                  <a:schemeClr val="tx1"/>
                </a:solidFill>
                <a:latin typeface="Arial" panose="020B0604020202020204" pitchFamily="34" charset="0"/>
              </a:defRPr>
            </a:lvl5pPr>
            <a:lvl6pPr algn="l" rtl="0" eaLnBrk="0" fontAlgn="base" hangingPunct="0">
              <a:spcBef>
                <a:spcPct val="0"/>
              </a:spcBef>
              <a:spcAft>
                <a:spcPct val="0"/>
              </a:spcAft>
              <a:tabLst>
                <a:tab pos="457200" algn="l"/>
              </a:tabLst>
              <a:defRPr>
                <a:solidFill>
                  <a:schemeClr val="tx1"/>
                </a:solidFill>
                <a:latin typeface="Arial" panose="020B0604020202020204" pitchFamily="34" charset="0"/>
              </a:defRPr>
            </a:lvl6pPr>
            <a:lvl7pPr algn="l" rtl="0" eaLnBrk="0" fontAlgn="base" hangingPunct="0">
              <a:spcBef>
                <a:spcPct val="0"/>
              </a:spcBef>
              <a:spcAft>
                <a:spcPct val="0"/>
              </a:spcAft>
              <a:tabLst>
                <a:tab pos="457200" algn="l"/>
              </a:tabLst>
              <a:defRPr>
                <a:solidFill>
                  <a:schemeClr val="tx1"/>
                </a:solidFill>
                <a:latin typeface="Arial" panose="020B0604020202020204" pitchFamily="34" charset="0"/>
              </a:defRPr>
            </a:lvl7pPr>
            <a:lvl8pPr algn="l" rtl="0" eaLnBrk="0" fontAlgn="base" hangingPunct="0">
              <a:spcBef>
                <a:spcPct val="0"/>
              </a:spcBef>
              <a:spcAft>
                <a:spcPct val="0"/>
              </a:spcAft>
              <a:tabLst>
                <a:tab pos="457200" algn="l"/>
              </a:tabLst>
              <a:defRPr>
                <a:solidFill>
                  <a:schemeClr val="tx1"/>
                </a:solidFill>
                <a:latin typeface="Arial" panose="020B0604020202020204" pitchFamily="34" charset="0"/>
              </a:defRPr>
            </a:lvl8pPr>
            <a:lvl9pPr algn="l" rtl="0"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root" sz="1000" b="0" i="0" u="none" strike="noStrike" cap="none" normalizeH="0" baseline="0" dirty="0">
                <a:ln>
                  <a:noFill/>
                </a:ln>
                <a:solidFill>
                  <a:srgbClr val="0366D6"/>
                </a:solidFill>
                <a:effectLst/>
                <a:latin typeface="Consolas" panose="020B0609020204030204" pitchFamily="49" charset="0"/>
                <a:ea typeface="Times New Roman" panose="02020603050405020304" pitchFamily="18" charset="0"/>
                <a:cs typeface="Courier New" panose="02070309020205020404" pitchFamily="49" charset="0"/>
                <a:hlinkClick r:id="rId2"/>
              </a:rPr>
              <a:t>docker images</a:t>
            </a:r>
            <a:r>
              <a:rPr kumimoji="0" lang="en-US" altLang="root" sz="1200" b="0" i="0" u="none" strike="noStrike" cap="none" normalizeH="0" baseline="0" dirty="0">
                <a:ln>
                  <a:noFill/>
                </a:ln>
                <a:solidFill>
                  <a:schemeClr val="tx1"/>
                </a:solidFill>
                <a:effectLst/>
                <a:ea typeface="Times New Roman" panose="02020603050405020304" pitchFamily="18" charset="0"/>
              </a:rPr>
              <a:t> shows all images.</a:t>
            </a:r>
            <a:endParaRPr kumimoji="0" lang="en-US" altLang="root"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root" sz="1000" b="0" i="0" u="none" strike="noStrike" cap="none" normalizeH="0" baseline="0" dirty="0">
                <a:ln>
                  <a:noFill/>
                </a:ln>
                <a:solidFill>
                  <a:srgbClr val="0366D6"/>
                </a:solidFill>
                <a:effectLst/>
                <a:latin typeface="Consolas" panose="020B0609020204030204" pitchFamily="49" charset="0"/>
                <a:ea typeface="Times New Roman" panose="02020603050405020304" pitchFamily="18" charset="0"/>
                <a:cs typeface="Courier New" panose="02070309020205020404" pitchFamily="49" charset="0"/>
                <a:hlinkClick r:id="rId3"/>
              </a:rPr>
              <a:t>docker import</a:t>
            </a:r>
            <a:r>
              <a:rPr kumimoji="0" lang="en-US" altLang="root" sz="1200" b="0" i="0" u="none" strike="noStrike" cap="none" normalizeH="0" baseline="0" dirty="0">
                <a:ln>
                  <a:noFill/>
                </a:ln>
                <a:solidFill>
                  <a:srgbClr val="24292E"/>
                </a:solidFill>
                <a:effectLst/>
                <a:latin typeface="Helvetica" pitchFamily="2" charset="0"/>
                <a:ea typeface="Times New Roman" panose="02020603050405020304" pitchFamily="18" charset="0"/>
              </a:rPr>
              <a:t> creates an image from a </a:t>
            </a:r>
            <a:r>
              <a:rPr kumimoji="0" lang="en-US" altLang="root" sz="1200" b="0" i="0" u="none" strike="noStrike" cap="none" normalizeH="0" baseline="0" dirty="0" err="1">
                <a:ln>
                  <a:noFill/>
                </a:ln>
                <a:solidFill>
                  <a:srgbClr val="24292E"/>
                </a:solidFill>
                <a:effectLst/>
                <a:latin typeface="Helvetica" pitchFamily="2" charset="0"/>
                <a:ea typeface="Times New Roman" panose="02020603050405020304" pitchFamily="18" charset="0"/>
              </a:rPr>
              <a:t>tarball</a:t>
            </a:r>
            <a:r>
              <a:rPr kumimoji="0" lang="en-US" altLang="root" sz="1200" b="0" i="0" u="none" strike="noStrike" cap="none" normalizeH="0" baseline="0" dirty="0">
                <a:ln>
                  <a:noFill/>
                </a:ln>
                <a:solidFill>
                  <a:srgbClr val="24292E"/>
                </a:solidFill>
                <a:effectLst/>
                <a:latin typeface="Helvetica" pitchFamily="2" charset="0"/>
                <a:ea typeface="Times New Roman" panose="02020603050405020304" pitchFamily="18" charset="0"/>
              </a:rPr>
              <a:t>.</a:t>
            </a:r>
            <a:endParaRPr kumimoji="0" lang="en-US" altLang="root"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root" sz="1000" b="0" i="0" u="none" strike="noStrike" cap="none" normalizeH="0" baseline="0" dirty="0">
                <a:ln>
                  <a:noFill/>
                </a:ln>
                <a:solidFill>
                  <a:srgbClr val="0366D6"/>
                </a:solidFill>
                <a:effectLst/>
                <a:latin typeface="Arial Unicode MS" panose="020B0604020202020204" pitchFamily="34" charset="-128"/>
                <a:ea typeface="Times New Roman" panose="02020603050405020304" pitchFamily="18" charset="0"/>
                <a:cs typeface="Courier New" panose="02070309020205020404" pitchFamily="49" charset="0"/>
                <a:hlinkClick r:id="rId4"/>
              </a:rPr>
              <a:t>docker build</a:t>
            </a:r>
            <a:r>
              <a:rPr kumimoji="0" lang="en-US" altLang="root" sz="1200" b="0" i="0" u="none" strike="noStrike" cap="none" normalizeH="0" baseline="0" dirty="0">
                <a:ln>
                  <a:noFill/>
                </a:ln>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 creates image from </a:t>
            </a:r>
            <a:r>
              <a:rPr kumimoji="0" lang="en-US" altLang="root" sz="1200" b="0" i="0" u="none" strike="noStrike" cap="none" normalizeH="0" baseline="0" dirty="0" err="1">
                <a:ln>
                  <a:noFill/>
                </a:ln>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Dockerfile</a:t>
            </a:r>
            <a:r>
              <a:rPr kumimoji="0" lang="en-US" altLang="root" sz="1200" b="0" i="0" u="none" strike="noStrike" cap="none" normalizeH="0" baseline="0" dirty="0">
                <a:ln>
                  <a:noFill/>
                </a:ln>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kumimoji="0" lang="en-US" altLang="root" sz="1200" b="0" i="1"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root" sz="1000" b="0" i="0" u="none" strike="noStrike" cap="none" normalizeH="0" baseline="0" dirty="0">
                <a:ln>
                  <a:noFill/>
                </a:ln>
                <a:solidFill>
                  <a:srgbClr val="0366D6"/>
                </a:solidFill>
                <a:effectLst/>
                <a:latin typeface="Arial Unicode MS" panose="020B0604020202020204" pitchFamily="34" charset="-128"/>
                <a:ea typeface="Times New Roman" panose="02020603050405020304" pitchFamily="18" charset="0"/>
                <a:cs typeface="Courier New" panose="02070309020205020404" pitchFamily="49" charset="0"/>
                <a:hlinkClick r:id="rId5"/>
              </a:rPr>
              <a:t>docker commit</a:t>
            </a:r>
            <a:r>
              <a:rPr kumimoji="0" lang="en-US" altLang="root" sz="1200" b="0" i="0" u="none" strike="noStrike" cap="none" normalizeH="0" baseline="0" dirty="0">
                <a:ln>
                  <a:noFill/>
                </a:ln>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 creates image from a container, pausing it temporarily if it is running.</a:t>
            </a:r>
            <a:endParaRPr kumimoji="0" lang="en-US" altLang="root" sz="1200" b="0" i="1"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root" sz="1000" b="0" i="0" u="none" strike="noStrike" cap="none" normalizeH="0" baseline="0" dirty="0">
                <a:ln>
                  <a:noFill/>
                </a:ln>
                <a:solidFill>
                  <a:srgbClr val="0366D6"/>
                </a:solidFill>
                <a:effectLst/>
                <a:latin typeface="Arial Unicode MS" panose="020B0604020202020204" pitchFamily="34" charset="-128"/>
                <a:ea typeface="Times New Roman" panose="02020603050405020304" pitchFamily="18" charset="0"/>
                <a:cs typeface="Courier New" panose="02070309020205020404" pitchFamily="49" charset="0"/>
                <a:hlinkClick r:id="rId6"/>
              </a:rPr>
              <a:t>docker rmi</a:t>
            </a:r>
            <a:r>
              <a:rPr kumimoji="0" lang="en-US" altLang="root" sz="1200" b="0" i="0" u="none" strike="noStrike" cap="none" normalizeH="0" baseline="0" dirty="0">
                <a:ln>
                  <a:noFill/>
                </a:ln>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 removes an image.</a:t>
            </a:r>
            <a:endParaRPr kumimoji="0" lang="en-US" altLang="root" sz="1200" b="0" i="1"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root" sz="1000" b="0" i="0" u="none" strike="noStrike" cap="none" normalizeH="0" baseline="0" dirty="0">
                <a:ln>
                  <a:noFill/>
                </a:ln>
                <a:solidFill>
                  <a:srgbClr val="0366D6"/>
                </a:solidFill>
                <a:effectLst/>
                <a:latin typeface="Arial Unicode MS" panose="020B0604020202020204" pitchFamily="34" charset="-128"/>
                <a:ea typeface="Times New Roman" panose="02020603050405020304" pitchFamily="18" charset="0"/>
                <a:cs typeface="Courier New" panose="02070309020205020404" pitchFamily="49" charset="0"/>
                <a:hlinkClick r:id="rId7"/>
              </a:rPr>
              <a:t>docker load</a:t>
            </a:r>
            <a:r>
              <a:rPr kumimoji="0" lang="en-US" altLang="root" sz="1200" b="0" i="0" u="none" strike="noStrike" cap="none" normalizeH="0" baseline="0" dirty="0">
                <a:ln>
                  <a:noFill/>
                </a:ln>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 loads an image from a tar archive as STDIN, including images and tags (as of 0.7).</a:t>
            </a:r>
            <a:endParaRPr kumimoji="0" lang="en-US" altLang="root" sz="1200" b="0" i="1"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root" sz="1000" b="0" i="0" u="none" strike="noStrike" cap="none" normalizeH="0" baseline="0" dirty="0">
                <a:ln>
                  <a:noFill/>
                </a:ln>
                <a:solidFill>
                  <a:srgbClr val="0366D6"/>
                </a:solidFill>
                <a:effectLst/>
                <a:latin typeface="Arial Unicode MS" panose="020B0604020202020204" pitchFamily="34" charset="-128"/>
                <a:ea typeface="Times New Roman" panose="02020603050405020304" pitchFamily="18" charset="0"/>
                <a:cs typeface="Courier New" panose="02070309020205020404" pitchFamily="49" charset="0"/>
                <a:hlinkClick r:id="rId8"/>
              </a:rPr>
              <a:t>docker save</a:t>
            </a:r>
            <a:r>
              <a:rPr kumimoji="0" lang="en-US" altLang="root" sz="1200" b="0" i="0" u="none" strike="noStrike" cap="none" normalizeH="0" baseline="0" dirty="0">
                <a:ln>
                  <a:noFill/>
                </a:ln>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 saves an image to a tar archive stream to STDOUT with all parent layers, tags &amp; versions (as of 0.7).</a:t>
            </a:r>
            <a:endParaRPr kumimoji="0" lang="en-US" altLang="root" sz="1200" b="0" i="1"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root" sz="1000" b="0" i="0" u="none" strike="noStrike" cap="none" normalizeH="0" baseline="0" dirty="0">
                <a:ln>
                  <a:noFill/>
                </a:ln>
                <a:solidFill>
                  <a:srgbClr val="0366D6"/>
                </a:solidFill>
                <a:effectLst/>
                <a:latin typeface="Arial Unicode MS" panose="020B0604020202020204" pitchFamily="34" charset="-128"/>
                <a:ea typeface="Times New Roman" panose="02020603050405020304" pitchFamily="18" charset="0"/>
                <a:cs typeface="Courier New" panose="02070309020205020404" pitchFamily="49" charset="0"/>
                <a:hlinkClick r:id="rId9"/>
              </a:rPr>
              <a:t>docker history</a:t>
            </a:r>
            <a:r>
              <a:rPr kumimoji="0" lang="en-US" altLang="root" sz="1200" b="0" i="0" u="none" strike="noStrike" cap="none" normalizeH="0" baseline="0" dirty="0">
                <a:ln>
                  <a:noFill/>
                </a:ln>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 shows history of image.</a:t>
            </a:r>
            <a:endParaRPr kumimoji="0" lang="en-US" altLang="root" sz="1200" b="0" i="1"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altLang="root" sz="10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hlinkClick r:id="rId10"/>
              </a:rPr>
              <a:t>Docker inspect</a:t>
            </a:r>
            <a:r>
              <a:rPr kumimoji="0" lang="en-US" altLang="root" sz="1000" b="0" i="0" u="none" strike="noStrike" cap="none" normalizeH="0" baseline="0" dirty="0">
                <a:ln>
                  <a:noFill/>
                </a:ln>
                <a:solidFill>
                  <a:srgbClr val="33444C"/>
                </a:solidFill>
                <a:effectLst/>
                <a:latin typeface="Times New Roman" panose="02020603050405020304" pitchFamily="18" charset="0"/>
                <a:ea typeface="Times New Roman" panose="02020603050405020304" pitchFamily="18" charset="0"/>
                <a:cs typeface="Times New Roman" panose="02020603050405020304" pitchFamily="18" charset="0"/>
              </a:rPr>
              <a:t> Display detailed information on one or more images</a:t>
            </a:r>
            <a:endParaRPr kumimoji="0" lang="en-US" altLang="root"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2095864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79462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6B7705-4F1E-7049-A5F5-B0858DCABC3D}"/>
              </a:ext>
            </a:extLst>
          </p:cNvPr>
          <p:cNvSpPr txBox="1"/>
          <p:nvPr/>
        </p:nvSpPr>
        <p:spPr>
          <a:xfrm>
            <a:off x="3104530" y="3136612"/>
            <a:ext cx="4311566" cy="369332"/>
          </a:xfrm>
          <a:prstGeom prst="rect">
            <a:avLst/>
          </a:prstGeom>
          <a:noFill/>
        </p:spPr>
        <p:txBody>
          <a:bodyPr wrap="none" rtlCol="0">
            <a:spAutoFit/>
          </a:bodyPr>
          <a:lstStyle/>
          <a:p>
            <a:r>
              <a:rPr lang="en-US" b="1" dirty="0"/>
              <a:t>Working with Docker Registry &amp; Repository</a:t>
            </a:r>
            <a:endParaRPr lang="root" b="1" dirty="0"/>
          </a:p>
        </p:txBody>
      </p:sp>
      <p:sp>
        <p:nvSpPr>
          <p:cNvPr id="3" name="Title 2">
            <a:extLst>
              <a:ext uri="{FF2B5EF4-FFF2-40B4-BE49-F238E27FC236}">
                <a16:creationId xmlns:a16="http://schemas.microsoft.com/office/drawing/2014/main" id="{4B367591-7CFE-A346-A9A9-3043BC476E5F}"/>
              </a:ext>
            </a:extLst>
          </p:cNvPr>
          <p:cNvSpPr>
            <a:spLocks noGrp="1"/>
          </p:cNvSpPr>
          <p:nvPr>
            <p:ph type="title"/>
          </p:nvPr>
        </p:nvSpPr>
        <p:spPr/>
        <p:txBody>
          <a:bodyPr/>
          <a:lstStyle/>
          <a:p>
            <a:pPr algn="l" defTabSz="914400" rtl="0" eaLnBrk="1" latinLnBrk="0" hangingPunct="1">
              <a:lnSpc>
                <a:spcPct val="90000"/>
              </a:lnSpc>
              <a:spcBef>
                <a:spcPct val="0"/>
              </a:spcBef>
              <a:buNone/>
            </a:pPr>
            <a:endParaRPr lang="root" dirty="0"/>
          </a:p>
        </p:txBody>
      </p:sp>
    </p:spTree>
    <p:extLst>
      <p:ext uri="{BB962C8B-B14F-4D97-AF65-F5344CB8AC3E}">
        <p14:creationId xmlns:p14="http://schemas.microsoft.com/office/powerpoint/2010/main" val="239393934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A3F2970-66DC-7B42-A891-F2779C010F14}"/>
              </a:ext>
            </a:extLst>
          </p:cNvPr>
          <p:cNvSpPr/>
          <p:nvPr/>
        </p:nvSpPr>
        <p:spPr>
          <a:xfrm>
            <a:off x="194783" y="1043000"/>
            <a:ext cx="1649170" cy="369332"/>
          </a:xfrm>
          <a:prstGeom prst="rect">
            <a:avLst/>
          </a:prstGeom>
        </p:spPr>
        <p:txBody>
          <a:bodyPr wrap="none">
            <a:spAutoFit/>
          </a:bodyPr>
          <a:lstStyle/>
          <a:p>
            <a:pPr lvl="0"/>
            <a:r>
              <a:rPr lang="en-US" altLang="root" dirty="0">
                <a:solidFill>
                  <a:srgbClr val="000000"/>
                </a:solidFill>
                <a:ea typeface="Times New Roman" panose="02020603050405020304" pitchFamily="18" charset="0"/>
              </a:rPr>
              <a:t>Docker registry </a:t>
            </a:r>
          </a:p>
        </p:txBody>
      </p:sp>
      <p:sp>
        <p:nvSpPr>
          <p:cNvPr id="4" name="Rectangle 1">
            <a:extLst>
              <a:ext uri="{FF2B5EF4-FFF2-40B4-BE49-F238E27FC236}">
                <a16:creationId xmlns:a16="http://schemas.microsoft.com/office/drawing/2014/main" id="{09BE79CE-EDA8-F149-A331-5E209B70AE84}"/>
              </a:ext>
            </a:extLst>
          </p:cNvPr>
          <p:cNvSpPr>
            <a:spLocks noChangeArrowheads="1"/>
          </p:cNvSpPr>
          <p:nvPr/>
        </p:nvSpPr>
        <p:spPr bwMode="auto">
          <a:xfrm>
            <a:off x="391248" y="1412333"/>
            <a:ext cx="7618219" cy="20166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Autofit/>
          </a:bodyPr>
          <a:lstStyle>
            <a:lvl1pPr algn="l" rtl="0" eaLnBrk="0" fontAlgn="base" hangingPunct="0">
              <a:spcBef>
                <a:spcPct val="0"/>
              </a:spcBef>
              <a:spcAft>
                <a:spcPct val="0"/>
              </a:spcAft>
              <a:defRPr>
                <a:solidFill>
                  <a:schemeClr val="tx1"/>
                </a:solidFill>
                <a:latin typeface="Arial" panose="020B0604020202020204" pitchFamily="34" charset="0"/>
              </a:defRPr>
            </a:lvl1pPr>
            <a:lvl2pPr algn="l" rtl="0" eaLnBrk="0" fontAlgn="base" hangingPunct="0">
              <a:spcBef>
                <a:spcPct val="0"/>
              </a:spcBef>
              <a:spcAft>
                <a:spcPct val="0"/>
              </a:spcAft>
              <a:defRPr>
                <a:solidFill>
                  <a:schemeClr val="tx1"/>
                </a:solidFill>
                <a:latin typeface="Arial" panose="020B0604020202020204" pitchFamily="34" charset="0"/>
              </a:defRPr>
            </a:lvl2pPr>
            <a:lvl3pPr algn="l" rtl="0" eaLnBrk="0" fontAlgn="base" hangingPunct="0">
              <a:spcBef>
                <a:spcPct val="0"/>
              </a:spcBef>
              <a:spcAft>
                <a:spcPct val="0"/>
              </a:spcAft>
              <a:defRPr>
                <a:solidFill>
                  <a:schemeClr val="tx1"/>
                </a:solidFill>
                <a:latin typeface="Arial" panose="020B0604020202020204" pitchFamily="34" charset="0"/>
              </a:defRPr>
            </a:lvl3pPr>
            <a:lvl4pPr algn="l" rtl="0" eaLnBrk="0" fontAlgn="base" hangingPunct="0">
              <a:spcBef>
                <a:spcPct val="0"/>
              </a:spcBef>
              <a:spcAft>
                <a:spcPct val="0"/>
              </a:spcAft>
              <a:defRPr>
                <a:solidFill>
                  <a:schemeClr val="tx1"/>
                </a:solidFill>
                <a:latin typeface="Arial" panose="020B0604020202020204" pitchFamily="34" charset="0"/>
              </a:defRPr>
            </a:lvl4pPr>
            <a:lvl5pPr algn="l" rtl="0" eaLnBrk="0" fontAlgn="base" hangingPunct="0">
              <a:spcBef>
                <a:spcPct val="0"/>
              </a:spcBef>
              <a:spcAft>
                <a:spcPct val="0"/>
              </a:spcAft>
              <a:defRPr>
                <a:solidFill>
                  <a:schemeClr val="tx1"/>
                </a:solidFill>
                <a:latin typeface="Arial" panose="020B0604020202020204" pitchFamily="34" charset="0"/>
              </a:defRPr>
            </a:lvl5pPr>
            <a:lvl6pPr algn="l" rtl="0" eaLnBrk="0" fontAlgn="base" hangingPunct="0">
              <a:spcBef>
                <a:spcPct val="0"/>
              </a:spcBef>
              <a:spcAft>
                <a:spcPct val="0"/>
              </a:spcAft>
              <a:defRPr>
                <a:solidFill>
                  <a:schemeClr val="tx1"/>
                </a:solidFill>
                <a:latin typeface="Arial" panose="020B0604020202020204" pitchFamily="34" charset="0"/>
              </a:defRPr>
            </a:lvl6pPr>
            <a:lvl7pPr algn="l" rtl="0" eaLnBrk="0" fontAlgn="base" hangingPunct="0">
              <a:spcBef>
                <a:spcPct val="0"/>
              </a:spcBef>
              <a:spcAft>
                <a:spcPct val="0"/>
              </a:spcAft>
              <a:defRPr>
                <a:solidFill>
                  <a:schemeClr val="tx1"/>
                </a:solidFill>
                <a:latin typeface="Arial" panose="020B0604020202020204" pitchFamily="34" charset="0"/>
              </a:defRPr>
            </a:lvl7pPr>
            <a:lvl8pPr algn="l" rtl="0" eaLnBrk="0" fontAlgn="base" hangingPunct="0">
              <a:spcBef>
                <a:spcPct val="0"/>
              </a:spcBef>
              <a:spcAft>
                <a:spcPct val="0"/>
              </a:spcAft>
              <a:defRPr>
                <a:solidFill>
                  <a:schemeClr val="tx1"/>
                </a:solidFill>
                <a:latin typeface="Arial" panose="020B0604020202020204" pitchFamily="34" charset="0"/>
              </a:defRPr>
            </a:lvl8pPr>
            <a:lvl9pPr algn="l" rtl="0" eaLnBrk="0" fontAlgn="base" hangingPunct="0">
              <a:spcBef>
                <a:spcPct val="0"/>
              </a:spcBef>
              <a:spcAft>
                <a:spcPct val="0"/>
              </a:spcAft>
              <a:defRPr>
                <a:solidFill>
                  <a:schemeClr val="tx1"/>
                </a:solidFill>
                <a:latin typeface="Arial" panose="020B0604020202020204" pitchFamily="34" charset="0"/>
              </a:defRPr>
            </a:lvl9pPr>
          </a:lstStyle>
          <a:p>
            <a:pPr lvl="0"/>
            <a:r>
              <a:rPr lang="en-US" altLang="root" sz="1200" dirty="0">
                <a:solidFill>
                  <a:srgbClr val="000000"/>
                </a:solidFill>
                <a:ea typeface="Times New Roman" panose="02020603050405020304" pitchFamily="18" charset="0"/>
              </a:rPr>
              <a:t>A Docker registry is a storage and distribution system for named Docker images. The docker registry is the “Artifact Repository” for docker images. You may recall the lifecycle of java (or other programing languages) project, which starting when a developer creates a code file, than compiles that into an artifact (aka. Executable), then there is a need for the Artifact repository in order to store it. In the docker terminology the “Artifact repository” called docker registry.</a:t>
            </a:r>
          </a:p>
        </p:txBody>
      </p:sp>
      <p:graphicFrame>
        <p:nvGraphicFramePr>
          <p:cNvPr id="2" name="Table 1">
            <a:extLst>
              <a:ext uri="{FF2B5EF4-FFF2-40B4-BE49-F238E27FC236}">
                <a16:creationId xmlns:a16="http://schemas.microsoft.com/office/drawing/2014/main" id="{B0D7CC9C-51B5-9541-8A42-5D2C6B993E4E}"/>
              </a:ext>
            </a:extLst>
          </p:cNvPr>
          <p:cNvGraphicFramePr>
            <a:graphicFrameLocks noGrp="1"/>
          </p:cNvGraphicFramePr>
          <p:nvPr>
            <p:extLst>
              <p:ext uri="{D42A27DB-BD31-4B8C-83A1-F6EECF244321}">
                <p14:modId xmlns:p14="http://schemas.microsoft.com/office/powerpoint/2010/main" val="2315457651"/>
              </p:ext>
            </p:extLst>
          </p:nvPr>
        </p:nvGraphicFramePr>
        <p:xfrm>
          <a:off x="1711325" y="3361214"/>
          <a:ext cx="6078008" cy="1667986"/>
        </p:xfrm>
        <a:graphic>
          <a:graphicData uri="http://schemas.openxmlformats.org/drawingml/2006/table">
            <a:tbl>
              <a:tblPr firstRow="1" firstCol="1" bandRow="1">
                <a:tableStyleId>{5C22544A-7EE6-4342-B048-85BDC9FD1C3A}</a:tableStyleId>
              </a:tblPr>
              <a:tblGrid>
                <a:gridCol w="6078008">
                  <a:extLst>
                    <a:ext uri="{9D8B030D-6E8A-4147-A177-3AD203B41FA5}">
                      <a16:colId xmlns:a16="http://schemas.microsoft.com/office/drawing/2014/main" val="1005153839"/>
                    </a:ext>
                  </a:extLst>
                </a:gridCol>
              </a:tblGrid>
              <a:tr h="1667986">
                <a:tc>
                  <a:txBody>
                    <a:bodyPr/>
                    <a:lstStyle/>
                    <a:p>
                      <a:pPr algn="l" rtl="0">
                        <a:spcAft>
                          <a:spcPts val="0"/>
                        </a:spcAft>
                      </a:pPr>
                      <a:r>
                        <a:rPr lang="en-US" sz="1200" u="sng" dirty="0">
                          <a:effectLst/>
                        </a:rPr>
                        <a:t>Important Note: </a:t>
                      </a:r>
                      <a:endParaRPr lang="root" sz="1200" dirty="0">
                        <a:effectLst/>
                      </a:endParaRPr>
                    </a:p>
                    <a:p>
                      <a:pPr marL="342900" lvl="0" indent="-342900" algn="l" rtl="0">
                        <a:spcAft>
                          <a:spcPts val="0"/>
                        </a:spcAft>
                        <a:buFont typeface="Symbol" pitchFamily="2" charset="2"/>
                        <a:buChar char=""/>
                      </a:pPr>
                      <a:r>
                        <a:rPr lang="en-US" sz="1200" dirty="0">
                          <a:effectLst/>
                        </a:rPr>
                        <a:t>Unlike other artifact repositories used for other programing languages, the structure of a docker registry is a bit different. In other Artifact repositories, each repository may hold multiple artifacts, with multiple versions, but in the Docker registry, each Docker image (the Artifact) revives its own repository</a:t>
                      </a:r>
                      <a:endParaRPr lang="root" sz="1200" dirty="0">
                        <a:effectLst/>
                      </a:endParaRPr>
                    </a:p>
                    <a:p>
                      <a:pPr marL="342900" lvl="0" indent="-342900" algn="l" rtl="0">
                        <a:spcAft>
                          <a:spcPts val="0"/>
                        </a:spcAft>
                        <a:buFont typeface="Symbol" pitchFamily="2" charset="2"/>
                        <a:buChar char=""/>
                      </a:pPr>
                      <a:r>
                        <a:rPr lang="en-US" sz="1200" dirty="0">
                          <a:effectLst/>
                        </a:rPr>
                        <a:t>Please note, when using the Nexus artifact repository, the previous bullet doesn’t apply. </a:t>
                      </a:r>
                      <a:endParaRPr lang="root" sz="1200" dirty="0">
                        <a:effectLst/>
                        <a:latin typeface="Times New Roman" panose="02020603050405020304" pitchFamily="18"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909530188"/>
                  </a:ext>
                </a:extLst>
              </a:tr>
            </a:tbl>
          </a:graphicData>
        </a:graphic>
      </p:graphicFrame>
    </p:spTree>
    <p:extLst>
      <p:ext uri="{BB962C8B-B14F-4D97-AF65-F5344CB8AC3E}">
        <p14:creationId xmlns:p14="http://schemas.microsoft.com/office/powerpoint/2010/main" val="183936221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A3F2970-66DC-7B42-A891-F2779C010F14}"/>
              </a:ext>
            </a:extLst>
          </p:cNvPr>
          <p:cNvSpPr/>
          <p:nvPr/>
        </p:nvSpPr>
        <p:spPr>
          <a:xfrm>
            <a:off x="248632" y="1043001"/>
            <a:ext cx="2526654" cy="369332"/>
          </a:xfrm>
          <a:prstGeom prst="rect">
            <a:avLst/>
          </a:prstGeom>
        </p:spPr>
        <p:txBody>
          <a:bodyPr wrap="none">
            <a:spAutoFit/>
          </a:bodyPr>
          <a:lstStyle/>
          <a:p>
            <a:pPr algn="l" rtl="0"/>
            <a:r>
              <a:rPr lang="en-US" b="1" dirty="0"/>
              <a:t>Types of Docker registry </a:t>
            </a:r>
            <a:endParaRPr lang="root" b="1" dirty="0"/>
          </a:p>
        </p:txBody>
      </p:sp>
      <p:sp>
        <p:nvSpPr>
          <p:cNvPr id="4" name="Rectangle 1">
            <a:extLst>
              <a:ext uri="{FF2B5EF4-FFF2-40B4-BE49-F238E27FC236}">
                <a16:creationId xmlns:a16="http://schemas.microsoft.com/office/drawing/2014/main" id="{09BE79CE-EDA8-F149-A331-5E209B70AE84}"/>
              </a:ext>
            </a:extLst>
          </p:cNvPr>
          <p:cNvSpPr>
            <a:spLocks noChangeArrowheads="1"/>
          </p:cNvSpPr>
          <p:nvPr/>
        </p:nvSpPr>
        <p:spPr bwMode="auto">
          <a:xfrm>
            <a:off x="467448" y="1490133"/>
            <a:ext cx="7618219" cy="27347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Autofit/>
          </a:bodyPr>
          <a:lstStyle>
            <a:lvl1pPr algn="l" rtl="0" eaLnBrk="0" fontAlgn="base" hangingPunct="0">
              <a:spcBef>
                <a:spcPct val="0"/>
              </a:spcBef>
              <a:spcAft>
                <a:spcPct val="0"/>
              </a:spcAft>
              <a:defRPr>
                <a:solidFill>
                  <a:schemeClr val="tx1"/>
                </a:solidFill>
                <a:latin typeface="Arial" panose="020B0604020202020204" pitchFamily="34" charset="0"/>
              </a:defRPr>
            </a:lvl1pPr>
            <a:lvl2pPr algn="l" rtl="0" eaLnBrk="0" fontAlgn="base" hangingPunct="0">
              <a:spcBef>
                <a:spcPct val="0"/>
              </a:spcBef>
              <a:spcAft>
                <a:spcPct val="0"/>
              </a:spcAft>
              <a:defRPr>
                <a:solidFill>
                  <a:schemeClr val="tx1"/>
                </a:solidFill>
                <a:latin typeface="Arial" panose="020B0604020202020204" pitchFamily="34" charset="0"/>
              </a:defRPr>
            </a:lvl2pPr>
            <a:lvl3pPr algn="l" rtl="0" eaLnBrk="0" fontAlgn="base" hangingPunct="0">
              <a:spcBef>
                <a:spcPct val="0"/>
              </a:spcBef>
              <a:spcAft>
                <a:spcPct val="0"/>
              </a:spcAft>
              <a:defRPr>
                <a:solidFill>
                  <a:schemeClr val="tx1"/>
                </a:solidFill>
                <a:latin typeface="Arial" panose="020B0604020202020204" pitchFamily="34" charset="0"/>
              </a:defRPr>
            </a:lvl3pPr>
            <a:lvl4pPr algn="l" rtl="0" eaLnBrk="0" fontAlgn="base" hangingPunct="0">
              <a:spcBef>
                <a:spcPct val="0"/>
              </a:spcBef>
              <a:spcAft>
                <a:spcPct val="0"/>
              </a:spcAft>
              <a:defRPr>
                <a:solidFill>
                  <a:schemeClr val="tx1"/>
                </a:solidFill>
                <a:latin typeface="Arial" panose="020B0604020202020204" pitchFamily="34" charset="0"/>
              </a:defRPr>
            </a:lvl4pPr>
            <a:lvl5pPr algn="l" rtl="0" eaLnBrk="0" fontAlgn="base" hangingPunct="0">
              <a:spcBef>
                <a:spcPct val="0"/>
              </a:spcBef>
              <a:spcAft>
                <a:spcPct val="0"/>
              </a:spcAft>
              <a:defRPr>
                <a:solidFill>
                  <a:schemeClr val="tx1"/>
                </a:solidFill>
                <a:latin typeface="Arial" panose="020B0604020202020204" pitchFamily="34" charset="0"/>
              </a:defRPr>
            </a:lvl5pPr>
            <a:lvl6pPr algn="l" rtl="0" eaLnBrk="0" fontAlgn="base" hangingPunct="0">
              <a:spcBef>
                <a:spcPct val="0"/>
              </a:spcBef>
              <a:spcAft>
                <a:spcPct val="0"/>
              </a:spcAft>
              <a:defRPr>
                <a:solidFill>
                  <a:schemeClr val="tx1"/>
                </a:solidFill>
                <a:latin typeface="Arial" panose="020B0604020202020204" pitchFamily="34" charset="0"/>
              </a:defRPr>
            </a:lvl6pPr>
            <a:lvl7pPr algn="l" rtl="0" eaLnBrk="0" fontAlgn="base" hangingPunct="0">
              <a:spcBef>
                <a:spcPct val="0"/>
              </a:spcBef>
              <a:spcAft>
                <a:spcPct val="0"/>
              </a:spcAft>
              <a:defRPr>
                <a:solidFill>
                  <a:schemeClr val="tx1"/>
                </a:solidFill>
                <a:latin typeface="Arial" panose="020B0604020202020204" pitchFamily="34" charset="0"/>
              </a:defRPr>
            </a:lvl7pPr>
            <a:lvl8pPr algn="l" rtl="0" eaLnBrk="0" fontAlgn="base" hangingPunct="0">
              <a:spcBef>
                <a:spcPct val="0"/>
              </a:spcBef>
              <a:spcAft>
                <a:spcPct val="0"/>
              </a:spcAft>
              <a:defRPr>
                <a:solidFill>
                  <a:schemeClr val="tx1"/>
                </a:solidFill>
                <a:latin typeface="Arial" panose="020B0604020202020204" pitchFamily="34" charset="0"/>
              </a:defRPr>
            </a:lvl8pPr>
            <a:lvl9pPr algn="l" rtl="0" eaLnBrk="0" fontAlgn="base" hangingPunct="0">
              <a:spcBef>
                <a:spcPct val="0"/>
              </a:spcBef>
              <a:spcAft>
                <a:spcPct val="0"/>
              </a:spcAft>
              <a:defRPr>
                <a:solidFill>
                  <a:schemeClr val="tx1"/>
                </a:solidFill>
                <a:latin typeface="Arial" panose="020B0604020202020204" pitchFamily="34" charset="0"/>
              </a:defRPr>
            </a:lvl9pPr>
          </a:lstStyle>
          <a:p>
            <a:r>
              <a:rPr lang="en-US" sz="1400" dirty="0"/>
              <a:t>Public docker registries:</a:t>
            </a:r>
          </a:p>
          <a:p>
            <a:pPr marL="285750" indent="-285750">
              <a:buFont typeface="Arial" panose="020B0604020202020204" pitchFamily="34" charset="0"/>
              <a:buChar char="•"/>
            </a:pPr>
            <a:r>
              <a:rPr lang="en-US" sz="1400" dirty="0"/>
              <a:t>Docker hub</a:t>
            </a:r>
          </a:p>
          <a:p>
            <a:pPr marL="285750" indent="-285750">
              <a:buFont typeface="Arial" panose="020B0604020202020204" pitchFamily="34" charset="0"/>
              <a:buChar char="•"/>
            </a:pPr>
            <a:r>
              <a:rPr lang="en-US" sz="1400" dirty="0"/>
              <a:t>AWS ECR</a:t>
            </a:r>
          </a:p>
          <a:p>
            <a:pPr marL="285750" indent="-285750">
              <a:buFont typeface="Arial" panose="020B0604020202020204" pitchFamily="34" charset="0"/>
              <a:buChar char="•"/>
            </a:pPr>
            <a:r>
              <a:rPr lang="en-US" sz="1400" dirty="0"/>
              <a:t>GCR</a:t>
            </a:r>
          </a:p>
          <a:p>
            <a:pPr marL="285750" indent="-285750">
              <a:buFont typeface="Arial" panose="020B0604020202020204" pitchFamily="34" charset="0"/>
              <a:buChar char="•"/>
            </a:pPr>
            <a:r>
              <a:rPr lang="en-US" sz="1400" dirty="0"/>
              <a:t>ACR</a:t>
            </a:r>
          </a:p>
          <a:p>
            <a:r>
              <a:rPr lang="en-US" sz="1400" dirty="0"/>
              <a:t>Private docker registries:</a:t>
            </a:r>
            <a:endParaRPr lang="root" sz="1400" dirty="0"/>
          </a:p>
          <a:p>
            <a:pPr marL="285750" lvl="0" indent="-285750">
              <a:buFont typeface="Arial" panose="020B0604020202020204" pitchFamily="34" charset="0"/>
              <a:buChar char="•"/>
            </a:pPr>
            <a:r>
              <a:rPr lang="en-US" sz="1200" dirty="0"/>
              <a:t>Docker Registry 2.0</a:t>
            </a:r>
            <a:endParaRPr lang="root" sz="1200" dirty="0"/>
          </a:p>
          <a:p>
            <a:pPr marL="285750" lvl="0" indent="-285750">
              <a:buFont typeface="Arial" panose="020B0604020202020204" pitchFamily="34" charset="0"/>
              <a:buChar char="•"/>
            </a:pPr>
            <a:r>
              <a:rPr lang="en-US" sz="1200" dirty="0"/>
              <a:t>CoreOS Enterprise Registry</a:t>
            </a:r>
            <a:endParaRPr lang="root" sz="1200" dirty="0"/>
          </a:p>
          <a:p>
            <a:pPr marL="285750" lvl="0" indent="-285750">
              <a:buFont typeface="Arial" panose="020B0604020202020204" pitchFamily="34" charset="0"/>
              <a:buChar char="•"/>
            </a:pPr>
            <a:r>
              <a:rPr lang="en-US" sz="1200" dirty="0"/>
              <a:t>Gitlab Container Registry</a:t>
            </a:r>
            <a:endParaRPr lang="root" sz="1200" dirty="0"/>
          </a:p>
          <a:p>
            <a:pPr marL="285750" lvl="0" indent="-285750">
              <a:buFont typeface="Arial" panose="020B0604020202020204" pitchFamily="34" charset="0"/>
              <a:buChar char="•"/>
            </a:pPr>
            <a:r>
              <a:rPr lang="en-US" sz="1200" dirty="0"/>
              <a:t>Harbor</a:t>
            </a:r>
            <a:endParaRPr lang="root" sz="1200" dirty="0"/>
          </a:p>
          <a:p>
            <a:pPr marL="285750" lvl="0" indent="-285750">
              <a:buFont typeface="Arial" panose="020B0604020202020204" pitchFamily="34" charset="0"/>
              <a:buChar char="•"/>
            </a:pPr>
            <a:r>
              <a:rPr lang="en-US" sz="1200" dirty="0" err="1"/>
              <a:t>Sonatype</a:t>
            </a:r>
            <a:r>
              <a:rPr lang="en-US" sz="1200" dirty="0"/>
              <a:t> Nexus</a:t>
            </a:r>
            <a:endParaRPr lang="root" sz="1200" dirty="0"/>
          </a:p>
          <a:p>
            <a:pPr marL="285750" lvl="0" indent="-285750">
              <a:buFont typeface="Arial" panose="020B0604020202020204" pitchFamily="34" charset="0"/>
              <a:buChar char="•"/>
            </a:pPr>
            <a:r>
              <a:rPr lang="en-US" sz="1200" dirty="0" err="1"/>
              <a:t>JFrog</a:t>
            </a:r>
            <a:r>
              <a:rPr lang="en-US" sz="1200" dirty="0"/>
              <a:t> Artifactory</a:t>
            </a:r>
            <a:endParaRPr lang="root" sz="1200" dirty="0"/>
          </a:p>
          <a:p>
            <a:pPr marL="285750" lvl="0" indent="-285750">
              <a:buFont typeface="Arial" panose="020B0604020202020204" pitchFamily="34" charset="0"/>
              <a:buChar char="•"/>
            </a:pPr>
            <a:r>
              <a:rPr lang="en-US" sz="1200" dirty="0"/>
              <a:t>Puppet Container Registry</a:t>
            </a:r>
            <a:endParaRPr lang="root" sz="1200" dirty="0"/>
          </a:p>
          <a:p>
            <a:endParaRPr lang="root" sz="1400" dirty="0"/>
          </a:p>
        </p:txBody>
      </p:sp>
      <p:graphicFrame>
        <p:nvGraphicFramePr>
          <p:cNvPr id="5" name="Table 4">
            <a:extLst>
              <a:ext uri="{FF2B5EF4-FFF2-40B4-BE49-F238E27FC236}">
                <a16:creationId xmlns:a16="http://schemas.microsoft.com/office/drawing/2014/main" id="{1925EE27-AC7E-594B-BA81-11413212F48F}"/>
              </a:ext>
            </a:extLst>
          </p:cNvPr>
          <p:cNvGraphicFramePr>
            <a:graphicFrameLocks noGrp="1"/>
          </p:cNvGraphicFramePr>
          <p:nvPr>
            <p:extLst>
              <p:ext uri="{D42A27DB-BD31-4B8C-83A1-F6EECF244321}">
                <p14:modId xmlns:p14="http://schemas.microsoft.com/office/powerpoint/2010/main" val="2659237049"/>
              </p:ext>
            </p:extLst>
          </p:nvPr>
        </p:nvGraphicFramePr>
        <p:xfrm>
          <a:off x="3277659" y="4034367"/>
          <a:ext cx="5721350" cy="2484120"/>
        </p:xfrm>
        <a:graphic>
          <a:graphicData uri="http://schemas.openxmlformats.org/drawingml/2006/table">
            <a:tbl>
              <a:tblPr firstRow="1" firstCol="1" bandRow="1">
                <a:tableStyleId>{5C22544A-7EE6-4342-B048-85BDC9FD1C3A}</a:tableStyleId>
              </a:tblPr>
              <a:tblGrid>
                <a:gridCol w="5721350">
                  <a:extLst>
                    <a:ext uri="{9D8B030D-6E8A-4147-A177-3AD203B41FA5}">
                      <a16:colId xmlns:a16="http://schemas.microsoft.com/office/drawing/2014/main" val="2332078779"/>
                    </a:ext>
                  </a:extLst>
                </a:gridCol>
              </a:tblGrid>
              <a:tr h="0">
                <a:tc>
                  <a:txBody>
                    <a:bodyPr/>
                    <a:lstStyle/>
                    <a:p>
                      <a:pPr algn="l" rtl="0">
                        <a:spcAft>
                          <a:spcPts val="0"/>
                        </a:spcAft>
                      </a:pPr>
                      <a:r>
                        <a:rPr lang="en-US" sz="1200" dirty="0">
                          <a:effectLst/>
                        </a:rPr>
                        <a:t>Important notes:</a:t>
                      </a:r>
                      <a:endParaRPr lang="root" sz="1200" dirty="0">
                        <a:effectLst/>
                      </a:endParaRPr>
                    </a:p>
                    <a:p>
                      <a:pPr marL="342900" lvl="0" indent="-342900" algn="l" rtl="0">
                        <a:spcAft>
                          <a:spcPts val="0"/>
                        </a:spcAft>
                        <a:buFont typeface="Symbol" pitchFamily="2" charset="2"/>
                        <a:buChar char=""/>
                      </a:pPr>
                      <a:r>
                        <a:rPr lang="en-US" sz="1200" dirty="0">
                          <a:effectLst/>
                        </a:rPr>
                        <a:t>When working with a private docker registry (such as Nexus, local docker registry), the docker daemon assumes that the registry holds a valid SSL certificate, and serves using HTTPS connection.</a:t>
                      </a:r>
                      <a:endParaRPr lang="root" sz="1200" dirty="0">
                        <a:effectLst/>
                      </a:endParaRPr>
                    </a:p>
                    <a:p>
                      <a:pPr marL="342900" lvl="0" indent="-342900" algn="l" rtl="0">
                        <a:spcAft>
                          <a:spcPts val="0"/>
                        </a:spcAft>
                        <a:buFont typeface="Symbol" pitchFamily="2" charset="2"/>
                        <a:buChar char=""/>
                      </a:pPr>
                      <a:r>
                        <a:rPr lang="en-US" sz="1200" dirty="0">
                          <a:effectLst/>
                        </a:rPr>
                        <a:t>If your docker registry doesn’t hold a valid SSL certificate nor serves using https, you must specify this in the docker’s daemon configuration file.</a:t>
                      </a:r>
                      <a:endParaRPr lang="root" sz="1200" dirty="0">
                        <a:effectLst/>
                      </a:endParaRPr>
                    </a:p>
                    <a:p>
                      <a:pPr algn="l" rtl="0">
                        <a:spcAft>
                          <a:spcPts val="0"/>
                        </a:spcAft>
                      </a:pPr>
                      <a:r>
                        <a:rPr lang="en-US" sz="1200" dirty="0">
                          <a:effectLst/>
                        </a:rPr>
                        <a:t>Here is an example for such configuration:</a:t>
                      </a:r>
                      <a:endParaRPr lang="root" sz="1200" dirty="0">
                        <a:effectLst/>
                      </a:endParaRPr>
                    </a:p>
                    <a:p>
                      <a:pPr marL="342900" lvl="0" indent="-342900" algn="l" rtl="0">
                        <a:lnSpc>
                          <a:spcPts val="1050"/>
                        </a:lnSpc>
                        <a:tabLst>
                          <a:tab pos="457200" algn="l"/>
                        </a:tabLst>
                      </a:pPr>
                      <a:r>
                        <a:rPr lang="en-US" sz="900" dirty="0">
                          <a:effectLst/>
                        </a:rPr>
                        <a:t>{  </a:t>
                      </a:r>
                      <a:endParaRPr lang="root" sz="1200" dirty="0">
                        <a:effectLst/>
                      </a:endParaRPr>
                    </a:p>
                    <a:p>
                      <a:pPr marL="342900" lvl="0" indent="-342900" algn="l" rtl="0">
                        <a:lnSpc>
                          <a:spcPts val="1050"/>
                        </a:lnSpc>
                        <a:spcAft>
                          <a:spcPts val="0"/>
                        </a:spcAft>
                        <a:tabLst>
                          <a:tab pos="457200" algn="l"/>
                        </a:tabLst>
                      </a:pPr>
                      <a:r>
                        <a:rPr lang="en-US" sz="900" dirty="0">
                          <a:effectLst/>
                        </a:rPr>
                        <a:t>  "insecure-registries" : [  </a:t>
                      </a:r>
                      <a:endParaRPr lang="root" sz="1200" dirty="0">
                        <a:effectLst/>
                      </a:endParaRPr>
                    </a:p>
                    <a:p>
                      <a:pPr marL="342900" lvl="0" indent="-342900" algn="l" rtl="0">
                        <a:lnSpc>
                          <a:spcPts val="1050"/>
                        </a:lnSpc>
                        <a:tabLst>
                          <a:tab pos="457200" algn="l"/>
                        </a:tabLst>
                      </a:pPr>
                      <a:r>
                        <a:rPr lang="en-US" sz="900" dirty="0">
                          <a:effectLst/>
                        </a:rPr>
                        <a:t>    "myregistrydomain.com:5000",  </a:t>
                      </a:r>
                      <a:endParaRPr lang="root" sz="1200" dirty="0">
                        <a:effectLst/>
                      </a:endParaRPr>
                    </a:p>
                    <a:p>
                      <a:pPr marL="342900" lvl="0" indent="-342900" algn="l" rtl="0">
                        <a:lnSpc>
                          <a:spcPts val="1050"/>
                        </a:lnSpc>
                        <a:spcAft>
                          <a:spcPts val="0"/>
                        </a:spcAft>
                        <a:tabLst>
                          <a:tab pos="457200" algn="l"/>
                        </a:tabLst>
                      </a:pPr>
                      <a:r>
                        <a:rPr lang="en-US" sz="900" dirty="0">
                          <a:effectLst/>
                        </a:rPr>
                        <a:t>    "mynonsecured-registry.com:5000"  </a:t>
                      </a:r>
                      <a:endParaRPr lang="root" sz="1200" dirty="0">
                        <a:effectLst/>
                      </a:endParaRPr>
                    </a:p>
                    <a:p>
                      <a:pPr marL="342900" lvl="0" indent="-342900" algn="l" rtl="0">
                        <a:lnSpc>
                          <a:spcPts val="1050"/>
                        </a:lnSpc>
                        <a:tabLst>
                          <a:tab pos="457200" algn="l"/>
                        </a:tabLst>
                      </a:pPr>
                      <a:r>
                        <a:rPr lang="en-US" sz="900" dirty="0">
                          <a:effectLst/>
                        </a:rPr>
                        <a:t>  ]  </a:t>
                      </a:r>
                      <a:endParaRPr lang="root" sz="1200" dirty="0">
                        <a:effectLst/>
                      </a:endParaRPr>
                    </a:p>
                    <a:p>
                      <a:pPr marL="342900" lvl="0" indent="-342900" algn="l" rtl="0">
                        <a:lnSpc>
                          <a:spcPts val="1050"/>
                        </a:lnSpc>
                        <a:spcAft>
                          <a:spcPts val="0"/>
                        </a:spcAft>
                        <a:tabLst>
                          <a:tab pos="457200" algn="l"/>
                        </a:tabLst>
                      </a:pPr>
                      <a:r>
                        <a:rPr lang="en-US" sz="900" dirty="0">
                          <a:effectLst/>
                        </a:rPr>
                        <a:t>}  </a:t>
                      </a:r>
                      <a:endParaRPr lang="root" sz="1200" dirty="0">
                        <a:effectLst/>
                      </a:endParaRPr>
                    </a:p>
                    <a:p>
                      <a:pPr algn="l" rtl="0">
                        <a:spcAft>
                          <a:spcPts val="0"/>
                        </a:spcAft>
                      </a:pPr>
                      <a:r>
                        <a:rPr lang="en-US" sz="1200" dirty="0">
                          <a:effectLst/>
                        </a:rPr>
                        <a:t> </a:t>
                      </a:r>
                      <a:endParaRPr lang="root" sz="1200" dirty="0">
                        <a:effectLst/>
                      </a:endParaRPr>
                    </a:p>
                    <a:p>
                      <a:pPr marL="342900" lvl="0" indent="-342900" algn="l" rtl="0">
                        <a:spcAft>
                          <a:spcPts val="0"/>
                        </a:spcAft>
                        <a:buFont typeface="Symbol" pitchFamily="2" charset="2"/>
                        <a:buChar char=""/>
                      </a:pPr>
                      <a:r>
                        <a:rPr lang="en-US" sz="1200" dirty="0">
                          <a:effectLst/>
                        </a:rPr>
                        <a:t>More info: </a:t>
                      </a:r>
                      <a:r>
                        <a:rPr lang="en-US" sz="1200" u="sng" dirty="0">
                          <a:effectLst/>
                          <a:hlinkClick r:id="rId2"/>
                        </a:rPr>
                        <a:t>https://docs.docker.com/registry/insecure/</a:t>
                      </a:r>
                      <a:endParaRPr lang="root" sz="1200" dirty="0">
                        <a:effectLst/>
                      </a:endParaRPr>
                    </a:p>
                  </a:txBody>
                  <a:tcPr marL="68580" marR="68580" marT="0" marB="0"/>
                </a:tc>
                <a:extLst>
                  <a:ext uri="{0D108BD9-81ED-4DB2-BD59-A6C34878D82A}">
                    <a16:rowId xmlns:a16="http://schemas.microsoft.com/office/drawing/2014/main" val="3199616715"/>
                  </a:ext>
                </a:extLst>
              </a:tr>
            </a:tbl>
          </a:graphicData>
        </a:graphic>
      </p:graphicFrame>
    </p:spTree>
    <p:extLst>
      <p:ext uri="{BB962C8B-B14F-4D97-AF65-F5344CB8AC3E}">
        <p14:creationId xmlns:p14="http://schemas.microsoft.com/office/powerpoint/2010/main" val="24543218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FB91F9-2E22-6C47-AB44-418A79810F6C}"/>
              </a:ext>
            </a:extLst>
          </p:cNvPr>
          <p:cNvSpPr txBox="1"/>
          <p:nvPr/>
        </p:nvSpPr>
        <p:spPr>
          <a:xfrm>
            <a:off x="-59804" y="973666"/>
            <a:ext cx="4174604" cy="369332"/>
          </a:xfrm>
          <a:prstGeom prst="rect">
            <a:avLst/>
          </a:prstGeom>
          <a:noFill/>
        </p:spPr>
        <p:txBody>
          <a:bodyPr wrap="none" rtlCol="0">
            <a:spAutoFit/>
          </a:bodyPr>
          <a:lstStyle/>
          <a:p>
            <a:r>
              <a:rPr lang="en-US" b="1" dirty="0"/>
              <a:t>Common Operations on a Docker registry </a:t>
            </a:r>
            <a:endParaRPr lang="root" b="1" dirty="0"/>
          </a:p>
        </p:txBody>
      </p:sp>
      <p:sp>
        <p:nvSpPr>
          <p:cNvPr id="9" name="TextBox 8">
            <a:extLst>
              <a:ext uri="{FF2B5EF4-FFF2-40B4-BE49-F238E27FC236}">
                <a16:creationId xmlns:a16="http://schemas.microsoft.com/office/drawing/2014/main" id="{D28801E3-6841-CC43-A3FC-55B3753C819D}"/>
              </a:ext>
            </a:extLst>
          </p:cNvPr>
          <p:cNvSpPr txBox="1"/>
          <p:nvPr/>
        </p:nvSpPr>
        <p:spPr>
          <a:xfrm>
            <a:off x="330200" y="2548467"/>
            <a:ext cx="184731" cy="369332"/>
          </a:xfrm>
          <a:prstGeom prst="rect">
            <a:avLst/>
          </a:prstGeom>
          <a:noFill/>
        </p:spPr>
        <p:txBody>
          <a:bodyPr wrap="none" rtlCol="0">
            <a:spAutoFit/>
          </a:bodyPr>
          <a:lstStyle/>
          <a:p>
            <a:pPr marL="0" algn="l" defTabSz="914400" rtl="0" eaLnBrk="1" latinLnBrk="0" hangingPunct="1"/>
            <a:endParaRPr lang="root" dirty="0"/>
          </a:p>
        </p:txBody>
      </p:sp>
      <p:sp>
        <p:nvSpPr>
          <p:cNvPr id="21" name="Rectangle 8">
            <a:extLst>
              <a:ext uri="{FF2B5EF4-FFF2-40B4-BE49-F238E27FC236}">
                <a16:creationId xmlns:a16="http://schemas.microsoft.com/office/drawing/2014/main" id="{5AA91100-8641-6248-8833-76789B59E7BE}"/>
              </a:ext>
            </a:extLst>
          </p:cNvPr>
          <p:cNvSpPr>
            <a:spLocks noChangeArrowheads="1"/>
          </p:cNvSpPr>
          <p:nvPr/>
        </p:nvSpPr>
        <p:spPr bwMode="auto">
          <a:xfrm>
            <a:off x="228600" y="1378915"/>
            <a:ext cx="6900333" cy="113363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lvl1pPr algn="l" rtl="0" eaLnBrk="0" fontAlgn="base" hangingPunct="0">
              <a:spcBef>
                <a:spcPct val="0"/>
              </a:spcBef>
              <a:spcAft>
                <a:spcPct val="0"/>
              </a:spcAft>
              <a:tabLst>
                <a:tab pos="457200" algn="l"/>
              </a:tabLst>
              <a:defRPr>
                <a:solidFill>
                  <a:schemeClr val="tx1"/>
                </a:solidFill>
                <a:latin typeface="Arial" panose="020B0604020202020204" pitchFamily="34" charset="0"/>
              </a:defRPr>
            </a:lvl1pPr>
            <a:lvl2pPr algn="l" rtl="0" eaLnBrk="0" fontAlgn="base" hangingPunct="0">
              <a:spcBef>
                <a:spcPct val="0"/>
              </a:spcBef>
              <a:spcAft>
                <a:spcPct val="0"/>
              </a:spcAft>
              <a:tabLst>
                <a:tab pos="457200" algn="l"/>
              </a:tabLst>
              <a:defRPr>
                <a:solidFill>
                  <a:schemeClr val="tx1"/>
                </a:solidFill>
                <a:latin typeface="Arial" panose="020B0604020202020204" pitchFamily="34" charset="0"/>
              </a:defRPr>
            </a:lvl2pPr>
            <a:lvl3pPr algn="l" rtl="0" eaLnBrk="0" fontAlgn="base" hangingPunct="0">
              <a:spcBef>
                <a:spcPct val="0"/>
              </a:spcBef>
              <a:spcAft>
                <a:spcPct val="0"/>
              </a:spcAft>
              <a:tabLst>
                <a:tab pos="457200" algn="l"/>
              </a:tabLst>
              <a:defRPr>
                <a:solidFill>
                  <a:schemeClr val="tx1"/>
                </a:solidFill>
                <a:latin typeface="Arial" panose="020B0604020202020204" pitchFamily="34" charset="0"/>
              </a:defRPr>
            </a:lvl3pPr>
            <a:lvl4pPr algn="l" rtl="0" eaLnBrk="0" fontAlgn="base" hangingPunct="0">
              <a:spcBef>
                <a:spcPct val="0"/>
              </a:spcBef>
              <a:spcAft>
                <a:spcPct val="0"/>
              </a:spcAft>
              <a:tabLst>
                <a:tab pos="457200" algn="l"/>
              </a:tabLst>
              <a:defRPr>
                <a:solidFill>
                  <a:schemeClr val="tx1"/>
                </a:solidFill>
                <a:latin typeface="Arial" panose="020B0604020202020204" pitchFamily="34" charset="0"/>
              </a:defRPr>
            </a:lvl4pPr>
            <a:lvl5pPr algn="l" rtl="0" eaLnBrk="0" fontAlgn="base" hangingPunct="0">
              <a:spcBef>
                <a:spcPct val="0"/>
              </a:spcBef>
              <a:spcAft>
                <a:spcPct val="0"/>
              </a:spcAft>
              <a:tabLst>
                <a:tab pos="457200" algn="l"/>
              </a:tabLst>
              <a:defRPr>
                <a:solidFill>
                  <a:schemeClr val="tx1"/>
                </a:solidFill>
                <a:latin typeface="Arial" panose="020B0604020202020204" pitchFamily="34" charset="0"/>
              </a:defRPr>
            </a:lvl5pPr>
            <a:lvl6pPr algn="l" rtl="0" eaLnBrk="0" fontAlgn="base" hangingPunct="0">
              <a:spcBef>
                <a:spcPct val="0"/>
              </a:spcBef>
              <a:spcAft>
                <a:spcPct val="0"/>
              </a:spcAft>
              <a:tabLst>
                <a:tab pos="457200" algn="l"/>
              </a:tabLst>
              <a:defRPr>
                <a:solidFill>
                  <a:schemeClr val="tx1"/>
                </a:solidFill>
                <a:latin typeface="Arial" panose="020B0604020202020204" pitchFamily="34" charset="0"/>
              </a:defRPr>
            </a:lvl6pPr>
            <a:lvl7pPr algn="l" rtl="0" eaLnBrk="0" fontAlgn="base" hangingPunct="0">
              <a:spcBef>
                <a:spcPct val="0"/>
              </a:spcBef>
              <a:spcAft>
                <a:spcPct val="0"/>
              </a:spcAft>
              <a:tabLst>
                <a:tab pos="457200" algn="l"/>
              </a:tabLst>
              <a:defRPr>
                <a:solidFill>
                  <a:schemeClr val="tx1"/>
                </a:solidFill>
                <a:latin typeface="Arial" panose="020B0604020202020204" pitchFamily="34" charset="0"/>
              </a:defRPr>
            </a:lvl7pPr>
            <a:lvl8pPr algn="l" rtl="0" eaLnBrk="0" fontAlgn="base" hangingPunct="0">
              <a:spcBef>
                <a:spcPct val="0"/>
              </a:spcBef>
              <a:spcAft>
                <a:spcPct val="0"/>
              </a:spcAft>
              <a:tabLst>
                <a:tab pos="457200" algn="l"/>
              </a:tabLst>
              <a:defRPr>
                <a:solidFill>
                  <a:schemeClr val="tx1"/>
                </a:solidFill>
                <a:latin typeface="Arial" panose="020B0604020202020204" pitchFamily="34" charset="0"/>
              </a:defRPr>
            </a:lvl8pPr>
            <a:lvl9pPr algn="l" rtl="0"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lvl="0"/>
            <a:r>
              <a:rPr lang="en-US" altLang="root" sz="1200" dirty="0">
                <a:latin typeface="+mn-lt"/>
                <a:ea typeface="Times New Roman" panose="02020603050405020304" pitchFamily="18" charset="0"/>
                <a:cs typeface="Courier New" panose="02070309020205020404" pitchFamily="49" charset="0"/>
              </a:rPr>
              <a:t>docker login- to login to a registry.</a:t>
            </a:r>
          </a:p>
          <a:p>
            <a:pPr lvl="0"/>
            <a:r>
              <a:rPr lang="en-US" altLang="root" sz="1200" dirty="0">
                <a:latin typeface="+mn-lt"/>
                <a:ea typeface="Times New Roman" panose="02020603050405020304" pitchFamily="18" charset="0"/>
                <a:cs typeface="Courier New" panose="02070309020205020404" pitchFamily="49" charset="0"/>
              </a:rPr>
              <a:t>docker logout - to logout from a registry.</a:t>
            </a:r>
          </a:p>
          <a:p>
            <a:pPr lvl="0"/>
            <a:r>
              <a:rPr lang="en-US" altLang="root" sz="1200" dirty="0">
                <a:latin typeface="+mn-lt"/>
                <a:ea typeface="Times New Roman" panose="02020603050405020304" pitchFamily="18" charset="0"/>
                <a:cs typeface="Courier New" panose="02070309020205020404" pitchFamily="49" charset="0"/>
              </a:rPr>
              <a:t>docker search - searches registry for image.</a:t>
            </a:r>
          </a:p>
          <a:p>
            <a:pPr lvl="0"/>
            <a:r>
              <a:rPr lang="en-US" altLang="root" sz="1200" dirty="0">
                <a:latin typeface="+mn-lt"/>
                <a:ea typeface="Times New Roman" panose="02020603050405020304" pitchFamily="18" charset="0"/>
                <a:cs typeface="Courier New" panose="02070309020205020404" pitchFamily="49" charset="0"/>
              </a:rPr>
              <a:t>docker pull - pulls an image from registry to local machine.</a:t>
            </a:r>
          </a:p>
          <a:p>
            <a:pPr lvl="0"/>
            <a:r>
              <a:rPr lang="en-US" altLang="root" sz="1200" dirty="0">
                <a:latin typeface="+mn-lt"/>
                <a:ea typeface="Times New Roman" panose="02020603050405020304" pitchFamily="18" charset="0"/>
                <a:cs typeface="Courier New" panose="02070309020205020404" pitchFamily="49" charset="0"/>
              </a:rPr>
              <a:t>docker push-  pushes an image to the registry from local machine.</a:t>
            </a:r>
          </a:p>
          <a:p>
            <a:pPr lvl="0"/>
            <a:r>
              <a:rPr lang="en-US" altLang="root" sz="1200" dirty="0">
                <a:latin typeface="+mn-lt"/>
              </a:rPr>
              <a:t>docker tag tags an image to a name (local or registry).</a:t>
            </a:r>
            <a:endParaRPr kumimoji="0" lang="en-US" altLang="root" sz="1200" b="0" i="0" u="none" strike="noStrike" cap="none" normalizeH="0" baseline="0" dirty="0">
              <a:ln>
                <a:noFill/>
              </a:ln>
              <a:effectLst/>
              <a:latin typeface="+mn-lt"/>
            </a:endParaRPr>
          </a:p>
        </p:txBody>
      </p:sp>
      <p:pic>
        <p:nvPicPr>
          <p:cNvPr id="3" name="Picture 2">
            <a:extLst>
              <a:ext uri="{FF2B5EF4-FFF2-40B4-BE49-F238E27FC236}">
                <a16:creationId xmlns:a16="http://schemas.microsoft.com/office/drawing/2014/main" id="{500E1B84-BC48-5B41-B9CF-C3786B85019F}"/>
              </a:ext>
            </a:extLst>
          </p:cNvPr>
          <p:cNvPicPr>
            <a:picLocks noChangeAspect="1"/>
          </p:cNvPicPr>
          <p:nvPr/>
        </p:nvPicPr>
        <p:blipFill>
          <a:blip r:embed="rId2"/>
          <a:stretch>
            <a:fillRect/>
          </a:stretch>
        </p:blipFill>
        <p:spPr>
          <a:xfrm>
            <a:off x="2247900" y="4679771"/>
            <a:ext cx="5128832" cy="795081"/>
          </a:xfrm>
          <a:prstGeom prst="rect">
            <a:avLst/>
          </a:prstGeom>
        </p:spPr>
      </p:pic>
    </p:spTree>
    <p:extLst>
      <p:ext uri="{BB962C8B-B14F-4D97-AF65-F5344CB8AC3E}">
        <p14:creationId xmlns:p14="http://schemas.microsoft.com/office/powerpoint/2010/main" val="33471746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E8F18B-0EDE-D947-B349-8B92289B2959}"/>
              </a:ext>
            </a:extLst>
          </p:cNvPr>
          <p:cNvSpPr txBox="1"/>
          <p:nvPr/>
        </p:nvSpPr>
        <p:spPr>
          <a:xfrm>
            <a:off x="1017208" y="1556239"/>
            <a:ext cx="3800977" cy="369332"/>
          </a:xfrm>
          <a:prstGeom prst="rect">
            <a:avLst/>
          </a:prstGeom>
          <a:noFill/>
        </p:spPr>
        <p:txBody>
          <a:bodyPr wrap="none" rtlCol="0">
            <a:spAutoFit/>
          </a:bodyPr>
          <a:lstStyle/>
          <a:p>
            <a:pPr algn="l" rtl="0"/>
            <a:r>
              <a:rPr lang="root" dirty="0"/>
              <a:t>All Those answers are very good, But…</a:t>
            </a:r>
          </a:p>
        </p:txBody>
      </p:sp>
      <p:sp>
        <p:nvSpPr>
          <p:cNvPr id="3" name="TextBox 2">
            <a:extLst>
              <a:ext uri="{FF2B5EF4-FFF2-40B4-BE49-F238E27FC236}">
                <a16:creationId xmlns:a16="http://schemas.microsoft.com/office/drawing/2014/main" id="{497B3C2E-EF9D-CA4B-A7CE-E5BC5128F625}"/>
              </a:ext>
            </a:extLst>
          </p:cNvPr>
          <p:cNvSpPr txBox="1"/>
          <p:nvPr/>
        </p:nvSpPr>
        <p:spPr>
          <a:xfrm>
            <a:off x="753438" y="1011115"/>
            <a:ext cx="2507353" cy="461665"/>
          </a:xfrm>
          <a:prstGeom prst="rect">
            <a:avLst/>
          </a:prstGeom>
          <a:noFill/>
        </p:spPr>
        <p:txBody>
          <a:bodyPr wrap="none" rtlCol="0">
            <a:spAutoFit/>
          </a:bodyPr>
          <a:lstStyle/>
          <a:p>
            <a:pPr marL="0" algn="l" defTabSz="914400" rtl="0" eaLnBrk="1" latinLnBrk="0" hangingPunct="1"/>
            <a:r>
              <a:rPr lang="root" sz="2400" b="1" u="sng" dirty="0"/>
              <a:t>What it is Docker?</a:t>
            </a:r>
          </a:p>
        </p:txBody>
      </p:sp>
      <p:sp>
        <p:nvSpPr>
          <p:cNvPr id="4" name="TextBox 3">
            <a:extLst>
              <a:ext uri="{FF2B5EF4-FFF2-40B4-BE49-F238E27FC236}">
                <a16:creationId xmlns:a16="http://schemas.microsoft.com/office/drawing/2014/main" id="{AC6889D7-70E5-5444-B5D1-16235E2062E6}"/>
              </a:ext>
            </a:extLst>
          </p:cNvPr>
          <p:cNvSpPr txBox="1"/>
          <p:nvPr/>
        </p:nvSpPr>
        <p:spPr>
          <a:xfrm>
            <a:off x="275247" y="2470638"/>
            <a:ext cx="7760922" cy="1754326"/>
          </a:xfrm>
          <a:prstGeom prst="rect">
            <a:avLst/>
          </a:prstGeom>
          <a:noFill/>
        </p:spPr>
        <p:txBody>
          <a:bodyPr wrap="square" rtlCol="0">
            <a:spAutoFit/>
          </a:bodyPr>
          <a:lstStyle/>
          <a:p>
            <a:pPr marL="0" algn="l" defTabSz="914400" rtl="0" eaLnBrk="1" latinLnBrk="0" hangingPunct="1"/>
            <a:r>
              <a:rPr lang="root" dirty="0"/>
              <a:t>Since we are DBAs\IT Personals\Developers, Lets attact the question from diff</a:t>
            </a:r>
            <a:r>
              <a:rPr lang="en-US" dirty="0"/>
              <a:t>e</a:t>
            </a:r>
            <a:r>
              <a:rPr lang="root" dirty="0"/>
              <a:t>rent vectors:</a:t>
            </a:r>
          </a:p>
          <a:p>
            <a:pPr marL="285750" indent="-285750" algn="l" defTabSz="914400" rtl="0" eaLnBrk="1" latinLnBrk="0" hangingPunct="1">
              <a:buFont typeface="Arial" panose="020B0604020202020204" pitchFamily="34" charset="0"/>
              <a:buChar char="•"/>
            </a:pPr>
            <a:r>
              <a:rPr lang="root" dirty="0"/>
              <a:t>Why it was created?</a:t>
            </a:r>
          </a:p>
          <a:p>
            <a:pPr marL="285750" indent="-285750" algn="l" defTabSz="914400" rtl="0" eaLnBrk="1" latinLnBrk="0" hangingPunct="1">
              <a:buFont typeface="Arial" panose="020B0604020202020204" pitchFamily="34" charset="0"/>
              <a:buChar char="•"/>
            </a:pPr>
            <a:r>
              <a:rPr lang="root" dirty="0"/>
              <a:t>What perpuse it may serve?</a:t>
            </a:r>
          </a:p>
          <a:p>
            <a:pPr marL="285750" indent="-285750" algn="l" rtl="0">
              <a:buFont typeface="Arial" panose="020B0604020202020204" pitchFamily="34" charset="0"/>
              <a:buChar char="•"/>
            </a:pPr>
            <a:r>
              <a:rPr lang="root" dirty="0"/>
              <a:t>What </a:t>
            </a:r>
            <a:r>
              <a:rPr lang="en-US" dirty="0"/>
              <a:t>Benefits and Advantages we may gain from </a:t>
            </a:r>
            <a:r>
              <a:rPr lang="en-US" b="1" dirty="0"/>
              <a:t>Business</a:t>
            </a:r>
            <a:r>
              <a:rPr lang="en-US" dirty="0"/>
              <a:t> perspective?</a:t>
            </a:r>
          </a:p>
          <a:p>
            <a:pPr marL="285750" indent="-285750" algn="l" rtl="0">
              <a:buFont typeface="Arial" panose="020B0604020202020204" pitchFamily="34" charset="0"/>
              <a:buChar char="•"/>
            </a:pPr>
            <a:r>
              <a:rPr lang="root" dirty="0"/>
              <a:t>What </a:t>
            </a:r>
            <a:r>
              <a:rPr lang="en-US" dirty="0"/>
              <a:t>Benefits and Advantages we may gain from </a:t>
            </a:r>
            <a:r>
              <a:rPr lang="en-US" b="1" dirty="0"/>
              <a:t>Technological</a:t>
            </a:r>
            <a:r>
              <a:rPr lang="en-US" dirty="0"/>
              <a:t> perspective?</a:t>
            </a:r>
            <a:endParaRPr lang="root" dirty="0"/>
          </a:p>
        </p:txBody>
      </p:sp>
      <p:sp>
        <p:nvSpPr>
          <p:cNvPr id="5" name="TextBox 4">
            <a:extLst>
              <a:ext uri="{FF2B5EF4-FFF2-40B4-BE49-F238E27FC236}">
                <a16:creationId xmlns:a16="http://schemas.microsoft.com/office/drawing/2014/main" id="{CE871A52-BF5C-B044-9731-F035B99541B2}"/>
              </a:ext>
            </a:extLst>
          </p:cNvPr>
          <p:cNvSpPr txBox="1"/>
          <p:nvPr/>
        </p:nvSpPr>
        <p:spPr>
          <a:xfrm>
            <a:off x="1107831" y="5846885"/>
            <a:ext cx="7151060" cy="523220"/>
          </a:xfrm>
          <a:prstGeom prst="rect">
            <a:avLst/>
          </a:prstGeom>
          <a:noFill/>
        </p:spPr>
        <p:txBody>
          <a:bodyPr wrap="none" rtlCol="0">
            <a:spAutoFit/>
          </a:bodyPr>
          <a:lstStyle/>
          <a:p>
            <a:pPr algn="l" rtl="0"/>
            <a:r>
              <a:rPr lang="en-US" sz="2800" b="1" u="sng" dirty="0"/>
              <a:t>T</a:t>
            </a:r>
            <a:r>
              <a:rPr lang="root" sz="2800" b="1" u="sng" dirty="0"/>
              <a:t>he core concept: Application Containerization</a:t>
            </a:r>
          </a:p>
        </p:txBody>
      </p:sp>
      <p:sp>
        <p:nvSpPr>
          <p:cNvPr id="6" name="TextBox 5">
            <a:extLst>
              <a:ext uri="{FF2B5EF4-FFF2-40B4-BE49-F238E27FC236}">
                <a16:creationId xmlns:a16="http://schemas.microsoft.com/office/drawing/2014/main" id="{3DAD379D-A916-6F4E-8A92-C0564BE40F67}"/>
              </a:ext>
            </a:extLst>
          </p:cNvPr>
          <p:cNvSpPr txBox="1"/>
          <p:nvPr/>
        </p:nvSpPr>
        <p:spPr>
          <a:xfrm>
            <a:off x="437594" y="4994031"/>
            <a:ext cx="4960204" cy="923330"/>
          </a:xfrm>
          <a:prstGeom prst="rect">
            <a:avLst/>
          </a:prstGeom>
          <a:noFill/>
        </p:spPr>
        <p:txBody>
          <a:bodyPr wrap="none" rtlCol="0">
            <a:spAutoFit/>
          </a:bodyPr>
          <a:lstStyle/>
          <a:p>
            <a:pPr algn="l" rtl="0"/>
            <a:r>
              <a:rPr lang="en-US" dirty="0"/>
              <a:t>So let’s return to Basics…</a:t>
            </a:r>
          </a:p>
          <a:p>
            <a:pPr algn="l" rtl="0"/>
            <a:r>
              <a:rPr lang="root" dirty="0"/>
              <a:t>	What it the core concept behind Docker?</a:t>
            </a:r>
          </a:p>
          <a:p>
            <a:pPr marL="0" algn="l" defTabSz="914400" rtl="0" eaLnBrk="1" latinLnBrk="0" hangingPunct="1"/>
            <a:endParaRPr lang="root" dirty="0"/>
          </a:p>
        </p:txBody>
      </p:sp>
    </p:spTree>
    <p:extLst>
      <p:ext uri="{BB962C8B-B14F-4D97-AF65-F5344CB8AC3E}">
        <p14:creationId xmlns:p14="http://schemas.microsoft.com/office/powerpoint/2010/main" val="137315931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6B7705-4F1E-7049-A5F5-B0858DCABC3D}"/>
              </a:ext>
            </a:extLst>
          </p:cNvPr>
          <p:cNvSpPr txBox="1"/>
          <p:nvPr/>
        </p:nvSpPr>
        <p:spPr>
          <a:xfrm>
            <a:off x="2775274" y="3136612"/>
            <a:ext cx="4640822" cy="523220"/>
          </a:xfrm>
          <a:prstGeom prst="rect">
            <a:avLst/>
          </a:prstGeom>
          <a:noFill/>
        </p:spPr>
        <p:txBody>
          <a:bodyPr wrap="none" rtlCol="0">
            <a:spAutoFit/>
          </a:bodyPr>
          <a:lstStyle/>
          <a:p>
            <a:r>
              <a:rPr lang="en-US" sz="2800" b="1" dirty="0"/>
              <a:t>Docker Containers Operations</a:t>
            </a:r>
            <a:endParaRPr lang="root" sz="2800" b="1" dirty="0"/>
          </a:p>
        </p:txBody>
      </p:sp>
      <p:sp>
        <p:nvSpPr>
          <p:cNvPr id="3" name="Title 2">
            <a:extLst>
              <a:ext uri="{FF2B5EF4-FFF2-40B4-BE49-F238E27FC236}">
                <a16:creationId xmlns:a16="http://schemas.microsoft.com/office/drawing/2014/main" id="{4B367591-7CFE-A346-A9A9-3043BC476E5F}"/>
              </a:ext>
            </a:extLst>
          </p:cNvPr>
          <p:cNvSpPr>
            <a:spLocks noGrp="1"/>
          </p:cNvSpPr>
          <p:nvPr>
            <p:ph type="title"/>
          </p:nvPr>
        </p:nvSpPr>
        <p:spPr/>
        <p:txBody>
          <a:bodyPr/>
          <a:lstStyle/>
          <a:p>
            <a:pPr algn="l" defTabSz="914400" rtl="0" eaLnBrk="1" latinLnBrk="0" hangingPunct="1">
              <a:lnSpc>
                <a:spcPct val="90000"/>
              </a:lnSpc>
              <a:spcBef>
                <a:spcPct val="0"/>
              </a:spcBef>
              <a:buNone/>
            </a:pPr>
            <a:endParaRPr lang="root" dirty="0"/>
          </a:p>
        </p:txBody>
      </p:sp>
    </p:spTree>
    <p:extLst>
      <p:ext uri="{BB962C8B-B14F-4D97-AF65-F5344CB8AC3E}">
        <p14:creationId xmlns:p14="http://schemas.microsoft.com/office/powerpoint/2010/main" val="5665605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Docker Operations"/>
          <p:cNvSpPr txBox="1">
            <a:spLocks noGrp="1"/>
          </p:cNvSpPr>
          <p:nvPr>
            <p:ph type="title" idx="4294967295"/>
          </p:nvPr>
        </p:nvSpPr>
        <p:spPr>
          <a:xfrm>
            <a:off x="0" y="790431"/>
            <a:ext cx="6048375" cy="779462"/>
          </a:xfrm>
          <a:prstGeom prst="rect">
            <a:avLst/>
          </a:prstGeom>
        </p:spPr>
        <p:txBody>
          <a:bodyPr/>
          <a:lstStyle/>
          <a:p>
            <a:pPr rtl="0"/>
            <a:r>
              <a:rPr dirty="0"/>
              <a:t>Docker Operations</a:t>
            </a:r>
          </a:p>
        </p:txBody>
      </p:sp>
      <p:sp>
        <p:nvSpPr>
          <p:cNvPr id="220" name="Some Useful commands to know:…"/>
          <p:cNvSpPr txBox="1">
            <a:spLocks noGrp="1"/>
          </p:cNvSpPr>
          <p:nvPr>
            <p:ph type="body" idx="4294967295"/>
          </p:nvPr>
        </p:nvSpPr>
        <p:spPr>
          <a:xfrm>
            <a:off x="0" y="1484313"/>
            <a:ext cx="5229225" cy="4897437"/>
          </a:xfrm>
          <a:prstGeom prst="rect">
            <a:avLst/>
          </a:prstGeom>
        </p:spPr>
        <p:txBody>
          <a:bodyPr/>
          <a:lstStyle/>
          <a:p>
            <a:pPr algn="l" defTabSz="877823" rtl="0">
              <a:spcBef>
                <a:spcPts val="500"/>
              </a:spcBef>
              <a:defRPr sz="2400" b="1"/>
            </a:pPr>
            <a:r>
              <a:rPr sz="1800" dirty="0">
                <a:latin typeface="+mj-lt"/>
                <a:cs typeface="Arial" panose="020B0604020202020204" pitchFamily="34" charset="0"/>
              </a:rPr>
              <a:t>Some Useful commands to know:</a:t>
            </a:r>
          </a:p>
          <a:p>
            <a:pPr algn="l" defTabSz="877823" rtl="0">
              <a:spcBef>
                <a:spcPts val="500"/>
              </a:spcBef>
              <a:defRPr sz="2400" b="1"/>
            </a:pPr>
            <a:r>
              <a:rPr sz="1800" i="1" dirty="0">
                <a:latin typeface="Arial" panose="020B0604020202020204" pitchFamily="34" charset="0"/>
                <a:cs typeface="Arial" panose="020B0604020202020204" pitchFamily="34" charset="0"/>
              </a:rPr>
              <a:t>- Docker </a:t>
            </a:r>
            <a:r>
              <a:rPr sz="1800" i="1" dirty="0" err="1">
                <a:latin typeface="Arial" panose="020B0604020202020204" pitchFamily="34" charset="0"/>
                <a:cs typeface="Arial" panose="020B0604020202020204" pitchFamily="34" charset="0"/>
              </a:rPr>
              <a:t>ps</a:t>
            </a:r>
            <a:r>
              <a:rPr sz="1800" i="1" dirty="0">
                <a:latin typeface="Arial" panose="020B0604020202020204" pitchFamily="34" charset="0"/>
                <a:cs typeface="Arial" panose="020B0604020202020204" pitchFamily="34" charset="0"/>
              </a:rPr>
              <a:t>: shows what is running </a:t>
            </a:r>
            <a:br>
              <a:rPr sz="1800" i="1" dirty="0">
                <a:latin typeface="Arial" panose="020B0604020202020204" pitchFamily="34" charset="0"/>
                <a:cs typeface="Arial" panose="020B0604020202020204" pitchFamily="34" charset="0"/>
              </a:rPr>
            </a:br>
            <a:r>
              <a:rPr sz="1800" i="1" dirty="0">
                <a:latin typeface="Arial" panose="020B0604020202020204" pitchFamily="34" charset="0"/>
                <a:cs typeface="Arial" panose="020B0604020202020204" pitchFamily="34" charset="0"/>
              </a:rPr>
              <a:t>- Docker pull: pulls a ”Docker Image“ into a container </a:t>
            </a:r>
            <a:br>
              <a:rPr sz="1800" i="1" dirty="0">
                <a:latin typeface="Arial" panose="020B0604020202020204" pitchFamily="34" charset="0"/>
                <a:cs typeface="Arial" panose="020B0604020202020204" pitchFamily="34" charset="0"/>
              </a:rPr>
            </a:br>
            <a:r>
              <a:rPr sz="1800" i="1" dirty="0">
                <a:latin typeface="Arial" panose="020B0604020202020204" pitchFamily="34" charset="0"/>
                <a:cs typeface="Arial" panose="020B0604020202020204" pitchFamily="34" charset="0"/>
              </a:rPr>
              <a:t>- Docker run: running a docker image</a:t>
            </a:r>
          </a:p>
          <a:p>
            <a:pPr algn="l" defTabSz="877823" rtl="0">
              <a:spcBef>
                <a:spcPts val="500"/>
              </a:spcBef>
              <a:defRPr sz="2400" b="1"/>
            </a:pPr>
            <a:r>
              <a:rPr sz="1800" i="1" dirty="0">
                <a:latin typeface="Arial" panose="020B0604020202020204" pitchFamily="34" charset="0"/>
                <a:cs typeface="Arial" panose="020B0604020202020204" pitchFamily="34" charset="0"/>
              </a:rPr>
              <a:t>- Docker pause: pauses a container</a:t>
            </a:r>
          </a:p>
          <a:p>
            <a:pPr algn="l" defTabSz="877823" rtl="0">
              <a:spcBef>
                <a:spcPts val="500"/>
              </a:spcBef>
              <a:defRPr sz="2400" b="1"/>
            </a:pPr>
            <a:r>
              <a:rPr sz="1800" i="1" dirty="0">
                <a:latin typeface="Arial" panose="020B0604020202020204" pitchFamily="34" charset="0"/>
                <a:cs typeface="Arial" panose="020B0604020202020204" pitchFamily="34" charset="0"/>
              </a:rPr>
              <a:t>Docker </a:t>
            </a:r>
            <a:r>
              <a:rPr sz="1800" i="1" dirty="0" err="1">
                <a:latin typeface="Arial" panose="020B0604020202020204" pitchFamily="34" charset="0"/>
                <a:cs typeface="Arial" panose="020B0604020202020204" pitchFamily="34" charset="0"/>
              </a:rPr>
              <a:t>unpause</a:t>
            </a:r>
            <a:r>
              <a:rPr sz="1800" i="1" dirty="0">
                <a:latin typeface="Arial" panose="020B0604020202020204" pitchFamily="34" charset="0"/>
                <a:cs typeface="Arial" panose="020B0604020202020204" pitchFamily="34" charset="0"/>
              </a:rPr>
              <a:t>: resin docker</a:t>
            </a:r>
            <a:br>
              <a:rPr sz="1800" i="1" dirty="0">
                <a:latin typeface="Arial" panose="020B0604020202020204" pitchFamily="34" charset="0"/>
                <a:cs typeface="Arial" panose="020B0604020202020204" pitchFamily="34" charset="0"/>
              </a:rPr>
            </a:br>
            <a:r>
              <a:rPr sz="1800" i="1" dirty="0">
                <a:latin typeface="Arial" panose="020B0604020202020204" pitchFamily="34" charset="0"/>
                <a:cs typeface="Arial" panose="020B0604020202020204" pitchFamily="34" charset="0"/>
              </a:rPr>
              <a:t>- Docker kill: killing a docker</a:t>
            </a:r>
            <a:br>
              <a:rPr sz="1800" i="1" dirty="0">
                <a:latin typeface="Arial" panose="020B0604020202020204" pitchFamily="34" charset="0"/>
                <a:cs typeface="Arial" panose="020B0604020202020204" pitchFamily="34" charset="0"/>
              </a:rPr>
            </a:br>
            <a:r>
              <a:rPr sz="1800" i="1" dirty="0">
                <a:latin typeface="Arial" panose="020B0604020202020204" pitchFamily="34" charset="0"/>
                <a:cs typeface="Arial" panose="020B0604020202020204" pitchFamily="34" charset="0"/>
              </a:rPr>
              <a:t>- Docker rm: removes the docker</a:t>
            </a:r>
            <a:br>
              <a:rPr sz="1800" i="1" dirty="0">
                <a:latin typeface="Arial" panose="020B0604020202020204" pitchFamily="34" charset="0"/>
                <a:cs typeface="Arial" panose="020B0604020202020204" pitchFamily="34" charset="0"/>
              </a:rPr>
            </a:br>
            <a:r>
              <a:rPr sz="1800" i="1" dirty="0">
                <a:latin typeface="Arial" panose="020B0604020202020204" pitchFamily="34" charset="0"/>
                <a:cs typeface="Arial" panose="020B0604020202020204" pitchFamily="34" charset="0"/>
              </a:rPr>
              <a:t>- </a:t>
            </a:r>
          </a:p>
        </p:txBody>
      </p:sp>
      <p:pic>
        <p:nvPicPr>
          <p:cNvPr id="219" name="Image" descr="Image"/>
          <p:cNvPicPr>
            <a:picLocks noChangeAspect="1"/>
          </p:cNvPicPr>
          <p:nvPr/>
        </p:nvPicPr>
        <p:blipFill>
          <a:blip r:embed="rId2"/>
          <a:stretch>
            <a:fillRect/>
          </a:stretch>
        </p:blipFill>
        <p:spPr>
          <a:xfrm>
            <a:off x="4871236" y="3174894"/>
            <a:ext cx="4116647" cy="3206856"/>
          </a:xfrm>
          <a:prstGeom prst="rect">
            <a:avLst/>
          </a:prstGeom>
          <a:ln w="12700">
            <a:miter lim="400000"/>
          </a:ln>
        </p:spPr>
      </p:pic>
    </p:spTree>
    <p:extLst>
      <p:ext uri="{BB962C8B-B14F-4D97-AF65-F5344CB8AC3E}">
        <p14:creationId xmlns:p14="http://schemas.microsoft.com/office/powerpoint/2010/main" val="242486435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Docker Operations"/>
          <p:cNvSpPr txBox="1">
            <a:spLocks noGrp="1"/>
          </p:cNvSpPr>
          <p:nvPr>
            <p:ph type="title" idx="4294967295"/>
          </p:nvPr>
        </p:nvSpPr>
        <p:spPr>
          <a:xfrm>
            <a:off x="0" y="790431"/>
            <a:ext cx="6048375" cy="779462"/>
          </a:xfrm>
          <a:prstGeom prst="rect">
            <a:avLst/>
          </a:prstGeom>
        </p:spPr>
        <p:txBody>
          <a:bodyPr/>
          <a:lstStyle/>
          <a:p>
            <a:pPr rtl="0"/>
            <a:r>
              <a:rPr dirty="0"/>
              <a:t>Docker Operations</a:t>
            </a:r>
          </a:p>
        </p:txBody>
      </p:sp>
      <p:pic>
        <p:nvPicPr>
          <p:cNvPr id="2" name="Picture 1">
            <a:extLst>
              <a:ext uri="{FF2B5EF4-FFF2-40B4-BE49-F238E27FC236}">
                <a16:creationId xmlns:a16="http://schemas.microsoft.com/office/drawing/2014/main" id="{E9E493EC-56CB-134B-BD7D-14B9FA8F717E}"/>
              </a:ext>
            </a:extLst>
          </p:cNvPr>
          <p:cNvPicPr>
            <a:picLocks noChangeAspect="1"/>
          </p:cNvPicPr>
          <p:nvPr/>
        </p:nvPicPr>
        <p:blipFill>
          <a:blip r:embed="rId2"/>
          <a:stretch>
            <a:fillRect/>
          </a:stretch>
        </p:blipFill>
        <p:spPr>
          <a:xfrm>
            <a:off x="0" y="1569893"/>
            <a:ext cx="8222316" cy="4187628"/>
          </a:xfrm>
          <a:prstGeom prst="rect">
            <a:avLst/>
          </a:prstGeom>
        </p:spPr>
      </p:pic>
    </p:spTree>
    <p:extLst>
      <p:ext uri="{BB962C8B-B14F-4D97-AF65-F5344CB8AC3E}">
        <p14:creationId xmlns:p14="http://schemas.microsoft.com/office/powerpoint/2010/main" val="345379945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6B7705-4F1E-7049-A5F5-B0858DCABC3D}"/>
              </a:ext>
            </a:extLst>
          </p:cNvPr>
          <p:cNvSpPr txBox="1"/>
          <p:nvPr/>
        </p:nvSpPr>
        <p:spPr>
          <a:xfrm>
            <a:off x="5308852" y="3136612"/>
            <a:ext cx="2107244" cy="369332"/>
          </a:xfrm>
          <a:prstGeom prst="rect">
            <a:avLst/>
          </a:prstGeom>
          <a:noFill/>
        </p:spPr>
        <p:txBody>
          <a:bodyPr wrap="none" rtlCol="0">
            <a:spAutoFit/>
          </a:bodyPr>
          <a:lstStyle/>
          <a:p>
            <a:pPr algn="l" rtl="0"/>
            <a:r>
              <a:rPr lang="en-US" dirty="0"/>
              <a:t>Docker and Security </a:t>
            </a:r>
            <a:endParaRPr lang="en-US" sz="2800" dirty="0">
              <a:effectLst/>
            </a:endParaRPr>
          </a:p>
        </p:txBody>
      </p:sp>
      <p:sp>
        <p:nvSpPr>
          <p:cNvPr id="3" name="Title 2">
            <a:extLst>
              <a:ext uri="{FF2B5EF4-FFF2-40B4-BE49-F238E27FC236}">
                <a16:creationId xmlns:a16="http://schemas.microsoft.com/office/drawing/2014/main" id="{4B367591-7CFE-A346-A9A9-3043BC476E5F}"/>
              </a:ext>
            </a:extLst>
          </p:cNvPr>
          <p:cNvSpPr>
            <a:spLocks noGrp="1"/>
          </p:cNvSpPr>
          <p:nvPr>
            <p:ph type="title"/>
          </p:nvPr>
        </p:nvSpPr>
        <p:spPr/>
        <p:txBody>
          <a:bodyPr/>
          <a:lstStyle/>
          <a:p>
            <a:pPr algn="l" defTabSz="914400" rtl="0" eaLnBrk="1" latinLnBrk="0" hangingPunct="1">
              <a:lnSpc>
                <a:spcPct val="90000"/>
              </a:lnSpc>
              <a:spcBef>
                <a:spcPct val="0"/>
              </a:spcBef>
              <a:buNone/>
            </a:pPr>
            <a:endParaRPr lang="root" dirty="0"/>
          </a:p>
        </p:txBody>
      </p:sp>
    </p:spTree>
    <p:extLst>
      <p:ext uri="{BB962C8B-B14F-4D97-AF65-F5344CB8AC3E}">
        <p14:creationId xmlns:p14="http://schemas.microsoft.com/office/powerpoint/2010/main" val="405500666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Docker Operations"/>
          <p:cNvSpPr txBox="1">
            <a:spLocks noGrp="1"/>
          </p:cNvSpPr>
          <p:nvPr>
            <p:ph type="title" idx="4294967295"/>
          </p:nvPr>
        </p:nvSpPr>
        <p:spPr>
          <a:xfrm>
            <a:off x="0" y="790431"/>
            <a:ext cx="6048375" cy="779462"/>
          </a:xfrm>
          <a:prstGeom prst="rect">
            <a:avLst/>
          </a:prstGeom>
        </p:spPr>
        <p:txBody>
          <a:bodyPr/>
          <a:lstStyle/>
          <a:p>
            <a:pPr rtl="0"/>
            <a:r>
              <a:rPr lang="en-US" dirty="0"/>
              <a:t>Docker and Security </a:t>
            </a:r>
            <a:endParaRPr lang="en-US" dirty="0">
              <a:effectLst/>
            </a:endParaRPr>
          </a:p>
        </p:txBody>
      </p:sp>
      <p:sp>
        <p:nvSpPr>
          <p:cNvPr id="220" name="Some Useful commands to know:…"/>
          <p:cNvSpPr txBox="1">
            <a:spLocks noGrp="1"/>
          </p:cNvSpPr>
          <p:nvPr>
            <p:ph type="body" idx="4294967295"/>
          </p:nvPr>
        </p:nvSpPr>
        <p:spPr>
          <a:xfrm>
            <a:off x="0" y="1484313"/>
            <a:ext cx="5229225" cy="4897437"/>
          </a:xfrm>
          <a:prstGeom prst="rect">
            <a:avLst/>
          </a:prstGeom>
        </p:spPr>
        <p:txBody>
          <a:bodyPr/>
          <a:lstStyle/>
          <a:p>
            <a:pPr algn="l" defTabSz="877823" rtl="0">
              <a:spcBef>
                <a:spcPts val="500"/>
              </a:spcBef>
              <a:defRPr sz="2400" b="1"/>
            </a:pPr>
            <a:r>
              <a:rPr lang="en-US" sz="1600" dirty="0">
                <a:latin typeface="+mj-lt"/>
                <a:cs typeface="Arial" panose="020B0604020202020204" pitchFamily="34" charset="0"/>
              </a:rPr>
              <a:t>The docker user is root equivalent</a:t>
            </a:r>
          </a:p>
          <a:p>
            <a:pPr algn="l" defTabSz="877823" rtl="0">
              <a:spcBef>
                <a:spcPts val="500"/>
              </a:spcBef>
              <a:defRPr sz="2400" b="1"/>
            </a:pPr>
            <a:r>
              <a:rPr lang="en-US" sz="1600" dirty="0">
                <a:latin typeface="+mj-lt"/>
                <a:cs typeface="Arial" panose="020B0604020202020204" pitchFamily="34" charset="0"/>
              </a:rPr>
              <a:t>It provides root-level access to the host</a:t>
            </a:r>
          </a:p>
          <a:p>
            <a:pPr algn="l" defTabSz="877823" rtl="0">
              <a:spcBef>
                <a:spcPts val="500"/>
              </a:spcBef>
              <a:defRPr sz="2400" b="1"/>
            </a:pPr>
            <a:r>
              <a:rPr lang="en-US" sz="1600" dirty="0">
                <a:latin typeface="+mj-lt"/>
                <a:cs typeface="Arial" panose="020B0604020202020204" pitchFamily="34" charset="0"/>
              </a:rPr>
              <a:t>You should restrict access to it like you would protect root</a:t>
            </a:r>
          </a:p>
          <a:p>
            <a:pPr algn="l" defTabSz="877823" rtl="0">
              <a:spcBef>
                <a:spcPts val="500"/>
              </a:spcBef>
              <a:defRPr sz="2400" b="1"/>
            </a:pPr>
            <a:r>
              <a:rPr lang="en-US" sz="1600" dirty="0">
                <a:latin typeface="+mj-lt"/>
                <a:cs typeface="Arial" panose="020B0604020202020204" pitchFamily="34" charset="0"/>
              </a:rPr>
              <a:t>If you give somebody the ability to access the Docker API, you are giving them full access on the machine</a:t>
            </a:r>
          </a:p>
          <a:p>
            <a:pPr algn="l" defTabSz="877823" rtl="0">
              <a:spcBef>
                <a:spcPts val="500"/>
              </a:spcBef>
              <a:defRPr sz="2400" b="1"/>
            </a:pPr>
            <a:r>
              <a:rPr lang="en-US" sz="1600" dirty="0">
                <a:latin typeface="+mj-lt"/>
                <a:cs typeface="Arial" panose="020B0604020202020204" pitchFamily="34" charset="0"/>
              </a:rPr>
              <a:t>Therefore, the Docker control socket is (by default) owned by the docker group, to avoid unauthorized access on multi-user machines</a:t>
            </a:r>
          </a:p>
          <a:p>
            <a:pPr algn="l" defTabSz="877823" rtl="0">
              <a:spcBef>
                <a:spcPts val="500"/>
              </a:spcBef>
              <a:defRPr sz="2400" b="1"/>
            </a:pPr>
            <a:br>
              <a:rPr sz="1600" i="1" dirty="0">
                <a:latin typeface="+mj-lt"/>
                <a:cs typeface="Arial" panose="020B0604020202020204" pitchFamily="34" charset="0"/>
              </a:rPr>
            </a:br>
            <a:r>
              <a:rPr sz="1600" i="1" dirty="0">
                <a:latin typeface="+mj-lt"/>
                <a:cs typeface="Arial" panose="020B0604020202020204" pitchFamily="34" charset="0"/>
              </a:rPr>
              <a:t>- </a:t>
            </a:r>
          </a:p>
        </p:txBody>
      </p:sp>
    </p:spTree>
    <p:extLst>
      <p:ext uri="{BB962C8B-B14F-4D97-AF65-F5344CB8AC3E}">
        <p14:creationId xmlns:p14="http://schemas.microsoft.com/office/powerpoint/2010/main" val="384664453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Docker Operations"/>
          <p:cNvSpPr txBox="1">
            <a:spLocks noGrp="1"/>
          </p:cNvSpPr>
          <p:nvPr>
            <p:ph type="title" idx="4294967295"/>
          </p:nvPr>
        </p:nvSpPr>
        <p:spPr>
          <a:xfrm>
            <a:off x="0" y="790431"/>
            <a:ext cx="6048375" cy="779462"/>
          </a:xfrm>
          <a:prstGeom prst="rect">
            <a:avLst/>
          </a:prstGeom>
        </p:spPr>
        <p:txBody>
          <a:bodyPr/>
          <a:lstStyle/>
          <a:p>
            <a:pPr rtl="0"/>
            <a:r>
              <a:rPr lang="en-US" dirty="0"/>
              <a:t>The docker Group </a:t>
            </a:r>
          </a:p>
        </p:txBody>
      </p:sp>
      <p:sp>
        <p:nvSpPr>
          <p:cNvPr id="220" name="Some Useful commands to know:…"/>
          <p:cNvSpPr txBox="1">
            <a:spLocks noGrp="1"/>
          </p:cNvSpPr>
          <p:nvPr>
            <p:ph type="body" idx="4294967295"/>
          </p:nvPr>
        </p:nvSpPr>
        <p:spPr>
          <a:xfrm>
            <a:off x="0" y="1484313"/>
            <a:ext cx="5229225" cy="4897437"/>
          </a:xfrm>
          <a:prstGeom prst="rect">
            <a:avLst/>
          </a:prstGeom>
        </p:spPr>
        <p:txBody>
          <a:bodyPr/>
          <a:lstStyle/>
          <a:p>
            <a:pPr algn="l" defTabSz="877823" rtl="0">
              <a:spcBef>
                <a:spcPts val="500"/>
              </a:spcBef>
              <a:defRPr sz="2400" b="1"/>
            </a:pPr>
            <a:r>
              <a:rPr lang="en-US" sz="1600" dirty="0">
                <a:latin typeface="+mj-lt"/>
                <a:cs typeface="Arial" panose="020B0604020202020204" pitchFamily="34" charset="0"/>
              </a:rPr>
              <a:t>Runtime metrics</a:t>
            </a:r>
          </a:p>
          <a:p>
            <a:pPr algn="l" defTabSz="877823" rtl="0">
              <a:spcBef>
                <a:spcPts val="500"/>
              </a:spcBef>
              <a:defRPr sz="2400" b="1"/>
            </a:pPr>
            <a:br>
              <a:rPr lang="en-US" sz="1600" dirty="0">
                <a:latin typeface="+mj-lt"/>
                <a:cs typeface="Arial" panose="020B0604020202020204" pitchFamily="34" charset="0"/>
              </a:rPr>
            </a:br>
            <a:r>
              <a:rPr lang="en-US" sz="1600" dirty="0">
                <a:latin typeface="+mj-lt"/>
                <a:cs typeface="Arial" panose="020B0604020202020204" pitchFamily="34" charset="0"/>
              </a:rPr>
              <a:t>Add a user to the docker group</a:t>
            </a:r>
          </a:p>
          <a:p>
            <a:pPr algn="l" defTabSz="877823" rtl="0">
              <a:spcBef>
                <a:spcPts val="500"/>
              </a:spcBef>
              <a:defRPr sz="2400" b="1"/>
            </a:pPr>
            <a:r>
              <a:rPr lang="en-US" sz="1600" dirty="0">
                <a:latin typeface="+mj-lt"/>
                <a:cs typeface="Arial" panose="020B0604020202020204" pitchFamily="34" charset="0"/>
              </a:rPr>
              <a:t>Restart the docker </a:t>
            </a:r>
            <a:r>
              <a:rPr lang="en-US" sz="1600" dirty="0" err="1">
                <a:latin typeface="+mj-lt"/>
                <a:cs typeface="Arial" panose="020B0604020202020204" pitchFamily="34" charset="0"/>
              </a:rPr>
              <a:t>deamon</a:t>
            </a:r>
            <a:endParaRPr lang="en-US" sz="1600" dirty="0">
              <a:latin typeface="+mj-lt"/>
              <a:cs typeface="Arial" panose="020B0604020202020204" pitchFamily="34" charset="0"/>
            </a:endParaRPr>
          </a:p>
          <a:p>
            <a:pPr algn="l" defTabSz="877823" rtl="0">
              <a:spcBef>
                <a:spcPts val="500"/>
              </a:spcBef>
              <a:defRPr sz="2400" b="1"/>
            </a:pPr>
            <a:r>
              <a:rPr lang="en-US" sz="1600" dirty="0" err="1">
                <a:latin typeface="+mj-lt"/>
                <a:cs typeface="Arial" panose="020B0604020202020204" pitchFamily="34" charset="0"/>
              </a:rPr>
              <a:t>Relogin</a:t>
            </a:r>
            <a:r>
              <a:rPr lang="en-US" sz="1600" dirty="0">
                <a:latin typeface="+mj-lt"/>
                <a:cs typeface="Arial" panose="020B0604020202020204" pitchFamily="34" charset="0"/>
              </a:rPr>
              <a:t> to the use the user, without using </a:t>
            </a:r>
            <a:r>
              <a:rPr lang="en-US" sz="1600" dirty="0" err="1">
                <a:latin typeface="+mj-lt"/>
                <a:cs typeface="Arial" panose="020B0604020202020204" pitchFamily="34" charset="0"/>
              </a:rPr>
              <a:t>sudo</a:t>
            </a:r>
            <a:r>
              <a:rPr lang="en-US" sz="1600" dirty="0">
                <a:latin typeface="+mj-lt"/>
                <a:cs typeface="Arial" panose="020B0604020202020204" pitchFamily="34" charset="0"/>
              </a:rPr>
              <a:t> to run things from root</a:t>
            </a:r>
          </a:p>
          <a:p>
            <a:pPr algn="l" defTabSz="877823" rtl="0">
              <a:spcBef>
                <a:spcPts val="500"/>
              </a:spcBef>
              <a:defRPr sz="2400" b="1"/>
            </a:pPr>
            <a:endParaRPr lang="en-US" sz="1600" i="1" dirty="0">
              <a:latin typeface="+mj-lt"/>
              <a:cs typeface="Arial" panose="020B0604020202020204" pitchFamily="34" charset="0"/>
            </a:endParaRPr>
          </a:p>
          <a:p>
            <a:pPr algn="l" defTabSz="877823" rtl="0">
              <a:spcBef>
                <a:spcPts val="500"/>
              </a:spcBef>
              <a:defRPr sz="2400" b="1"/>
            </a:pPr>
            <a:endParaRPr lang="en-US" sz="1600" i="1" dirty="0">
              <a:latin typeface="+mj-lt"/>
              <a:cs typeface="Arial" panose="020B0604020202020204" pitchFamily="34" charset="0"/>
            </a:endParaRPr>
          </a:p>
          <a:p>
            <a:pPr marL="0" indent="0" algn="l" defTabSz="877823" rtl="0">
              <a:spcBef>
                <a:spcPts val="500"/>
              </a:spcBef>
              <a:buNone/>
              <a:defRPr sz="2400" b="1"/>
            </a:pPr>
            <a:endParaRPr lang="en-US" sz="1600" i="1" dirty="0">
              <a:latin typeface="+mj-lt"/>
              <a:cs typeface="Arial" panose="020B0604020202020204" pitchFamily="34" charset="0"/>
            </a:endParaRPr>
          </a:p>
          <a:p>
            <a:pPr marL="0" indent="0" algn="l" defTabSz="877823" rtl="0">
              <a:spcBef>
                <a:spcPts val="500"/>
              </a:spcBef>
              <a:buNone/>
              <a:defRPr sz="2400" b="1"/>
            </a:pPr>
            <a:r>
              <a:rPr lang="en-US" sz="1600" i="1" dirty="0">
                <a:latin typeface="+mj-lt"/>
                <a:cs typeface="Arial" panose="020B0604020202020204" pitchFamily="34" charset="0"/>
              </a:rPr>
              <a:t>$ </a:t>
            </a:r>
            <a:r>
              <a:rPr lang="en-US" sz="1600" i="1" dirty="0" err="1">
                <a:latin typeface="+mj-lt"/>
                <a:cs typeface="Arial" panose="020B0604020202020204" pitchFamily="34" charset="0"/>
              </a:rPr>
              <a:t>sudo</a:t>
            </a:r>
            <a:r>
              <a:rPr lang="en-US" sz="1600" i="1" dirty="0">
                <a:latin typeface="+mj-lt"/>
                <a:cs typeface="Arial" panose="020B0604020202020204" pitchFamily="34" charset="0"/>
              </a:rPr>
              <a:t> </a:t>
            </a:r>
            <a:r>
              <a:rPr lang="en-US" sz="1600" i="1" dirty="0" err="1">
                <a:latin typeface="+mj-lt"/>
                <a:cs typeface="Arial" panose="020B0604020202020204" pitchFamily="34" charset="0"/>
              </a:rPr>
              <a:t>groupadd</a:t>
            </a:r>
            <a:r>
              <a:rPr lang="en-US" sz="1600" i="1" dirty="0">
                <a:latin typeface="+mj-lt"/>
                <a:cs typeface="Arial" panose="020B0604020202020204" pitchFamily="34" charset="0"/>
              </a:rPr>
              <a:t> docker</a:t>
            </a:r>
          </a:p>
          <a:p>
            <a:pPr marL="0" indent="0" algn="l" defTabSz="877823" rtl="0">
              <a:spcBef>
                <a:spcPts val="500"/>
              </a:spcBef>
              <a:buNone/>
              <a:defRPr sz="2400" b="1"/>
            </a:pPr>
            <a:r>
              <a:rPr lang="en-US" sz="1600" i="1" dirty="0">
                <a:latin typeface="+mj-lt"/>
                <a:cs typeface="Arial" panose="020B0604020202020204" pitchFamily="34" charset="0"/>
              </a:rPr>
              <a:t>$ </a:t>
            </a:r>
            <a:r>
              <a:rPr lang="en-US" sz="1600" i="1" dirty="0" err="1">
                <a:latin typeface="+mj-lt"/>
                <a:cs typeface="Arial" panose="020B0604020202020204" pitchFamily="34" charset="0"/>
              </a:rPr>
              <a:t>sudo</a:t>
            </a:r>
            <a:r>
              <a:rPr lang="en-US" sz="1600" i="1" dirty="0">
                <a:latin typeface="+mj-lt"/>
                <a:cs typeface="Arial" panose="020B0604020202020204" pitchFamily="34" charset="0"/>
              </a:rPr>
              <a:t> </a:t>
            </a:r>
            <a:r>
              <a:rPr lang="en-US" sz="1600" i="1" dirty="0" err="1">
                <a:latin typeface="+mj-lt"/>
                <a:cs typeface="Arial" panose="020B0604020202020204" pitchFamily="34" charset="0"/>
              </a:rPr>
              <a:t>gpasswd</a:t>
            </a:r>
            <a:r>
              <a:rPr lang="en-US" sz="1600" i="1" dirty="0">
                <a:latin typeface="+mj-lt"/>
                <a:cs typeface="Arial" panose="020B0604020202020204" pitchFamily="34" charset="0"/>
              </a:rPr>
              <a:t> -a $USER docker</a:t>
            </a:r>
          </a:p>
          <a:p>
            <a:pPr marL="0" indent="0" algn="l" defTabSz="877823" rtl="0">
              <a:spcBef>
                <a:spcPts val="500"/>
              </a:spcBef>
              <a:buNone/>
              <a:defRPr sz="2400" b="1"/>
            </a:pPr>
            <a:r>
              <a:rPr lang="en-US" sz="1600" i="1" dirty="0">
                <a:latin typeface="+mj-lt"/>
                <a:cs typeface="Arial" panose="020B0604020202020204" pitchFamily="34" charset="0"/>
              </a:rPr>
              <a:t>$ </a:t>
            </a:r>
            <a:r>
              <a:rPr lang="en-US" sz="1600" i="1" dirty="0" err="1">
                <a:latin typeface="+mj-lt"/>
                <a:cs typeface="Arial" panose="020B0604020202020204" pitchFamily="34" charset="0"/>
              </a:rPr>
              <a:t>sudo</a:t>
            </a:r>
            <a:r>
              <a:rPr lang="en-US" sz="1600" i="1" dirty="0">
                <a:latin typeface="+mj-lt"/>
                <a:cs typeface="Arial" panose="020B0604020202020204" pitchFamily="34" charset="0"/>
              </a:rPr>
              <a:t> </a:t>
            </a:r>
            <a:r>
              <a:rPr lang="en-US" sz="1600" i="1" dirty="0" err="1">
                <a:latin typeface="+mj-lt"/>
                <a:cs typeface="Arial" panose="020B0604020202020204" pitchFamily="34" charset="0"/>
              </a:rPr>
              <a:t>systemctl</a:t>
            </a:r>
            <a:r>
              <a:rPr lang="en-US" sz="1600" i="1" dirty="0">
                <a:latin typeface="+mj-lt"/>
                <a:cs typeface="Arial" panose="020B0604020202020204" pitchFamily="34" charset="0"/>
              </a:rPr>
              <a:t> restart </a:t>
            </a:r>
            <a:r>
              <a:rPr lang="en-US" sz="1600" i="1" dirty="0" err="1">
                <a:latin typeface="+mj-lt"/>
                <a:cs typeface="Arial" panose="020B0604020202020204" pitchFamily="34" charset="0"/>
              </a:rPr>
              <a:t>docker.service</a:t>
            </a:r>
            <a:endParaRPr sz="1600" i="1" dirty="0">
              <a:latin typeface="+mj-lt"/>
              <a:cs typeface="Arial" panose="020B0604020202020204" pitchFamily="34" charset="0"/>
            </a:endParaRPr>
          </a:p>
        </p:txBody>
      </p:sp>
    </p:spTree>
    <p:extLst>
      <p:ext uri="{BB962C8B-B14F-4D97-AF65-F5344CB8AC3E}">
        <p14:creationId xmlns:p14="http://schemas.microsoft.com/office/powerpoint/2010/main" val="332901509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6B7705-4F1E-7049-A5F5-B0858DCABC3D}"/>
              </a:ext>
            </a:extLst>
          </p:cNvPr>
          <p:cNvSpPr txBox="1"/>
          <p:nvPr/>
        </p:nvSpPr>
        <p:spPr>
          <a:xfrm>
            <a:off x="5308852" y="3136612"/>
            <a:ext cx="2904898" cy="369332"/>
          </a:xfrm>
          <a:prstGeom prst="rect">
            <a:avLst/>
          </a:prstGeom>
          <a:noFill/>
        </p:spPr>
        <p:txBody>
          <a:bodyPr wrap="none" rtlCol="0">
            <a:spAutoFit/>
          </a:bodyPr>
          <a:lstStyle/>
          <a:p>
            <a:pPr algn="l" rtl="0"/>
            <a:r>
              <a:rPr lang="en-US" dirty="0"/>
              <a:t>Docker Advanced Operations</a:t>
            </a:r>
            <a:endParaRPr lang="en-US" sz="2800" dirty="0">
              <a:effectLst/>
            </a:endParaRPr>
          </a:p>
        </p:txBody>
      </p:sp>
      <p:sp>
        <p:nvSpPr>
          <p:cNvPr id="3" name="Title 2">
            <a:extLst>
              <a:ext uri="{FF2B5EF4-FFF2-40B4-BE49-F238E27FC236}">
                <a16:creationId xmlns:a16="http://schemas.microsoft.com/office/drawing/2014/main" id="{4B367591-7CFE-A346-A9A9-3043BC476E5F}"/>
              </a:ext>
            </a:extLst>
          </p:cNvPr>
          <p:cNvSpPr>
            <a:spLocks noGrp="1"/>
          </p:cNvSpPr>
          <p:nvPr>
            <p:ph type="title"/>
          </p:nvPr>
        </p:nvSpPr>
        <p:spPr/>
        <p:txBody>
          <a:bodyPr/>
          <a:lstStyle/>
          <a:p>
            <a:pPr algn="l" defTabSz="914400" rtl="0" eaLnBrk="1" latinLnBrk="0" hangingPunct="1">
              <a:lnSpc>
                <a:spcPct val="90000"/>
              </a:lnSpc>
              <a:spcBef>
                <a:spcPct val="0"/>
              </a:spcBef>
              <a:buNone/>
            </a:pPr>
            <a:endParaRPr lang="root" dirty="0"/>
          </a:p>
        </p:txBody>
      </p:sp>
    </p:spTree>
    <p:extLst>
      <p:ext uri="{BB962C8B-B14F-4D97-AF65-F5344CB8AC3E}">
        <p14:creationId xmlns:p14="http://schemas.microsoft.com/office/powerpoint/2010/main" val="384121636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Docker Operations"/>
          <p:cNvSpPr txBox="1">
            <a:spLocks noGrp="1"/>
          </p:cNvSpPr>
          <p:nvPr>
            <p:ph type="title" idx="4294967295"/>
          </p:nvPr>
        </p:nvSpPr>
        <p:spPr>
          <a:xfrm>
            <a:off x="0" y="790431"/>
            <a:ext cx="7614138" cy="779462"/>
          </a:xfrm>
          <a:prstGeom prst="rect">
            <a:avLst/>
          </a:prstGeom>
        </p:spPr>
        <p:txBody>
          <a:bodyPr/>
          <a:lstStyle/>
          <a:p>
            <a:pPr rtl="0"/>
            <a:r>
              <a:rPr lang="en-US" sz="3200" dirty="0"/>
              <a:t>Docker Advanced Operations</a:t>
            </a:r>
          </a:p>
        </p:txBody>
      </p:sp>
      <p:sp>
        <p:nvSpPr>
          <p:cNvPr id="220" name="Some Useful commands to know:…"/>
          <p:cNvSpPr txBox="1">
            <a:spLocks noGrp="1"/>
          </p:cNvSpPr>
          <p:nvPr>
            <p:ph type="body" idx="4294967295"/>
          </p:nvPr>
        </p:nvSpPr>
        <p:spPr>
          <a:xfrm>
            <a:off x="0" y="1484313"/>
            <a:ext cx="8053754" cy="4897437"/>
          </a:xfrm>
          <a:prstGeom prst="rect">
            <a:avLst/>
          </a:prstGeom>
        </p:spPr>
        <p:txBody>
          <a:bodyPr/>
          <a:lstStyle/>
          <a:p>
            <a:pPr algn="l" defTabSz="877823" rtl="0">
              <a:spcBef>
                <a:spcPts val="500"/>
              </a:spcBef>
              <a:defRPr sz="2400" b="1"/>
            </a:pPr>
            <a:r>
              <a:rPr lang="en-US" sz="1600" dirty="0">
                <a:latin typeface="+mj-lt"/>
                <a:cs typeface="Arial" panose="020B0604020202020204" pitchFamily="34" charset="0"/>
              </a:rPr>
              <a:t>Runtime metrics</a:t>
            </a:r>
          </a:p>
          <a:p>
            <a:pPr lvl="1" algn="l" defTabSz="877823" rtl="0">
              <a:defRPr sz="2400" b="1"/>
            </a:pPr>
            <a:r>
              <a:rPr lang="en-US" sz="1200" dirty="0">
                <a:latin typeface="+mj-lt"/>
                <a:cs typeface="Arial" panose="020B0604020202020204" pitchFamily="34" charset="0"/>
              </a:rPr>
              <a:t>Docker stats - You can use the docker stats command to live stream a container’s runtime metrics. The command supports CPU, memory usage, memory limit, and network IO metrics.</a:t>
            </a:r>
          </a:p>
          <a:p>
            <a:pPr lvl="1" algn="l" defTabSz="877823" rtl="0">
              <a:defRPr sz="2400" b="1"/>
            </a:pPr>
            <a:r>
              <a:rPr lang="en-US" sz="1200" dirty="0">
                <a:latin typeface="+mj-lt"/>
                <a:cs typeface="Arial" panose="020B0604020202020204" pitchFamily="34" charset="0"/>
              </a:rPr>
              <a:t>The following is a sample output from the docker stats command</a:t>
            </a:r>
          </a:p>
          <a:p>
            <a:pPr marL="457200" lvl="1" indent="0" algn="l" defTabSz="877823" rtl="0">
              <a:buNone/>
              <a:defRPr sz="2400" b="1"/>
            </a:pPr>
            <a:endParaRPr lang="en-US" sz="1200" dirty="0">
              <a:latin typeface="+mj-lt"/>
              <a:cs typeface="Arial" panose="020B0604020202020204" pitchFamily="34" charset="0"/>
            </a:endParaRPr>
          </a:p>
          <a:p>
            <a:pPr algn="l" defTabSz="877823" rtl="0">
              <a:spcBef>
                <a:spcPts val="500"/>
              </a:spcBef>
              <a:defRPr sz="2400" b="1"/>
            </a:pPr>
            <a:r>
              <a:rPr lang="en-US" sz="1600" dirty="0">
                <a:latin typeface="+mj-lt"/>
                <a:cs typeface="Arial" panose="020B0604020202020204" pitchFamily="34" charset="0"/>
              </a:rPr>
              <a:t>View logs for a container or service</a:t>
            </a:r>
          </a:p>
          <a:p>
            <a:pPr lvl="1" algn="l" defTabSz="877823" rtl="0">
              <a:defRPr sz="2400" b="1"/>
            </a:pPr>
            <a:r>
              <a:rPr lang="en-US" sz="1200" dirty="0">
                <a:latin typeface="+mj-lt"/>
                <a:cs typeface="Arial" panose="020B0604020202020204" pitchFamily="34" charset="0"/>
              </a:rPr>
              <a:t>the docker logs command shows information logged by a running container. The docker service logs command shows information logged by all containers participating in a service. The information that is logged and the format of the log depends almost entirely on the container’s endpoint command.</a:t>
            </a:r>
          </a:p>
          <a:p>
            <a:pPr lvl="1" algn="l" defTabSz="877823" rtl="0">
              <a:defRPr sz="2400" b="1"/>
            </a:pPr>
            <a:r>
              <a:rPr lang="en-US" sz="1200" dirty="0">
                <a:latin typeface="+mj-lt"/>
                <a:cs typeface="Arial" panose="020B0604020202020204" pitchFamily="34" charset="0"/>
              </a:rPr>
              <a:t>By default, docker logs or docker service logs shows the command’s output just as it would appear if you ran the command interactively in a terminal. UNIX and Linux commands typically open three I/O streams when they run, called STDIN, STDOUT, and STDERR. STDIN is the command’s input stream, which may include input from the keyboard or input from another command. STDOUT is usually a command’s normal output, and STDERR is typically used to output error messages. By default, docker logs shows the command’s STDOUT and STDERR. To read more about I/O and Linux, see the Linux Documentation Project article on I/O redirection.</a:t>
            </a:r>
          </a:p>
          <a:p>
            <a:pPr algn="l" defTabSz="877823" rtl="0">
              <a:defRPr sz="2400" b="1"/>
            </a:pPr>
            <a:r>
              <a:rPr lang="en-US" sz="1600" b="1" dirty="0">
                <a:latin typeface="+mj-lt"/>
                <a:cs typeface="Arial" panose="020B0604020202020204" pitchFamily="34" charset="0"/>
              </a:rPr>
              <a:t>Debugging container on runtime</a:t>
            </a:r>
          </a:p>
          <a:p>
            <a:pPr algn="l" defTabSz="877823" rtl="0">
              <a:defRPr sz="2400" b="1"/>
            </a:pPr>
            <a:endParaRPr lang="en-US" sz="2000" i="1" dirty="0">
              <a:latin typeface="+mj-lt"/>
              <a:cs typeface="Arial" panose="020B0604020202020204" pitchFamily="34" charset="0"/>
            </a:endParaRPr>
          </a:p>
        </p:txBody>
      </p:sp>
    </p:spTree>
    <p:extLst>
      <p:ext uri="{BB962C8B-B14F-4D97-AF65-F5344CB8AC3E}">
        <p14:creationId xmlns:p14="http://schemas.microsoft.com/office/powerpoint/2010/main" val="152974759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B917CC-F7F9-274D-AD56-90727E31219C}"/>
              </a:ext>
            </a:extLst>
          </p:cNvPr>
          <p:cNvSpPr>
            <a:spLocks noGrp="1"/>
          </p:cNvSpPr>
          <p:nvPr>
            <p:ph type="title"/>
          </p:nvPr>
        </p:nvSpPr>
        <p:spPr/>
        <p:txBody>
          <a:bodyPr/>
          <a:lstStyle/>
          <a:p>
            <a:endParaRPr lang="root"/>
          </a:p>
        </p:txBody>
      </p:sp>
    </p:spTree>
    <p:extLst>
      <p:ext uri="{BB962C8B-B14F-4D97-AF65-F5344CB8AC3E}">
        <p14:creationId xmlns:p14="http://schemas.microsoft.com/office/powerpoint/2010/main" val="1799648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E8F18B-0EDE-D947-B349-8B92289B2959}"/>
              </a:ext>
            </a:extLst>
          </p:cNvPr>
          <p:cNvSpPr txBox="1"/>
          <p:nvPr/>
        </p:nvSpPr>
        <p:spPr>
          <a:xfrm>
            <a:off x="1017208" y="1556239"/>
            <a:ext cx="6513771" cy="369332"/>
          </a:xfrm>
          <a:prstGeom prst="rect">
            <a:avLst/>
          </a:prstGeom>
          <a:noFill/>
        </p:spPr>
        <p:txBody>
          <a:bodyPr wrap="none" rtlCol="0">
            <a:spAutoFit/>
          </a:bodyPr>
          <a:lstStyle/>
          <a:p>
            <a:pPr algn="l" rtl="0"/>
            <a:r>
              <a:rPr lang="root" dirty="0"/>
              <a:t>Application Containerization came to solve a core business problem:</a:t>
            </a:r>
          </a:p>
        </p:txBody>
      </p:sp>
      <p:sp>
        <p:nvSpPr>
          <p:cNvPr id="3" name="TextBox 2">
            <a:extLst>
              <a:ext uri="{FF2B5EF4-FFF2-40B4-BE49-F238E27FC236}">
                <a16:creationId xmlns:a16="http://schemas.microsoft.com/office/drawing/2014/main" id="{497B3C2E-EF9D-CA4B-A7CE-E5BC5128F625}"/>
              </a:ext>
            </a:extLst>
          </p:cNvPr>
          <p:cNvSpPr txBox="1"/>
          <p:nvPr/>
        </p:nvSpPr>
        <p:spPr>
          <a:xfrm>
            <a:off x="753438" y="1011115"/>
            <a:ext cx="3886257" cy="461665"/>
          </a:xfrm>
          <a:prstGeom prst="rect">
            <a:avLst/>
          </a:prstGeom>
          <a:noFill/>
        </p:spPr>
        <p:txBody>
          <a:bodyPr wrap="none" rtlCol="0">
            <a:spAutoFit/>
          </a:bodyPr>
          <a:lstStyle/>
          <a:p>
            <a:pPr algn="l" rtl="0"/>
            <a:r>
              <a:rPr lang="root" sz="2400" b="1" u="sng" dirty="0"/>
              <a:t>Application Containerization </a:t>
            </a:r>
          </a:p>
        </p:txBody>
      </p:sp>
      <p:sp>
        <p:nvSpPr>
          <p:cNvPr id="5" name="TextBox 4">
            <a:extLst>
              <a:ext uri="{FF2B5EF4-FFF2-40B4-BE49-F238E27FC236}">
                <a16:creationId xmlns:a16="http://schemas.microsoft.com/office/drawing/2014/main" id="{86B1C75B-E177-5A48-8E38-BBECEE7BEC52}"/>
              </a:ext>
            </a:extLst>
          </p:cNvPr>
          <p:cNvSpPr txBox="1"/>
          <p:nvPr/>
        </p:nvSpPr>
        <p:spPr>
          <a:xfrm>
            <a:off x="777495" y="2009030"/>
            <a:ext cx="3496598" cy="369332"/>
          </a:xfrm>
          <a:prstGeom prst="rect">
            <a:avLst/>
          </a:prstGeom>
          <a:noFill/>
        </p:spPr>
        <p:txBody>
          <a:bodyPr wrap="none" rtlCol="0">
            <a:spAutoFit/>
          </a:bodyPr>
          <a:lstStyle/>
          <a:p>
            <a:pPr algn="l" rtl="0"/>
            <a:r>
              <a:rPr lang="en-US" b="1" dirty="0"/>
              <a:t>Simplifying </a:t>
            </a:r>
            <a:r>
              <a:rPr lang="root" b="1" dirty="0"/>
              <a:t>Application Operations</a:t>
            </a:r>
          </a:p>
        </p:txBody>
      </p:sp>
      <p:sp>
        <p:nvSpPr>
          <p:cNvPr id="6" name="TextBox 5">
            <a:extLst>
              <a:ext uri="{FF2B5EF4-FFF2-40B4-BE49-F238E27FC236}">
                <a16:creationId xmlns:a16="http://schemas.microsoft.com/office/drawing/2014/main" id="{A10C2480-A582-0346-9D53-69D2A02D717F}"/>
              </a:ext>
            </a:extLst>
          </p:cNvPr>
          <p:cNvSpPr txBox="1"/>
          <p:nvPr/>
        </p:nvSpPr>
        <p:spPr>
          <a:xfrm>
            <a:off x="844061" y="2686012"/>
            <a:ext cx="6110655" cy="3693319"/>
          </a:xfrm>
          <a:prstGeom prst="rect">
            <a:avLst/>
          </a:prstGeom>
          <a:noFill/>
        </p:spPr>
        <p:txBody>
          <a:bodyPr wrap="square" rtlCol="0">
            <a:spAutoFit/>
          </a:bodyPr>
          <a:lstStyle/>
          <a:p>
            <a:pPr algn="l" defTabSz="914400" rtl="0" eaLnBrk="1" latinLnBrk="0" hangingPunct="1"/>
            <a:r>
              <a:rPr lang="en-US" dirty="0"/>
              <a:t>M</a:t>
            </a:r>
            <a:r>
              <a:rPr lang="root" dirty="0"/>
              <a:t>ost Orgs. </a:t>
            </a:r>
            <a:r>
              <a:rPr lang="en-US" dirty="0"/>
              <a:t>A</a:t>
            </a:r>
            <a:r>
              <a:rPr lang="root" dirty="0"/>
              <a:t>re facing an huge issue:</a:t>
            </a:r>
          </a:p>
          <a:p>
            <a:pPr marL="285750" indent="-285750" algn="l" rtl="0">
              <a:buFont typeface="Arial" panose="020B0604020202020204" pitchFamily="34" charset="0"/>
              <a:buChar char="•"/>
            </a:pPr>
            <a:r>
              <a:rPr lang="en-US" dirty="0"/>
              <a:t>T</a:t>
            </a:r>
            <a:r>
              <a:rPr lang="root" dirty="0"/>
              <a:t>he apps developed are the source for the </a:t>
            </a:r>
            <a:r>
              <a:rPr lang="en-US" dirty="0"/>
              <a:t>revenue (from distributing them the Org. makes it’s money</a:t>
            </a:r>
            <a:r>
              <a:rPr lang="root" dirty="0"/>
              <a:t>) are complex and expensive to operate</a:t>
            </a:r>
          </a:p>
          <a:p>
            <a:pPr marL="285750" indent="-285750" algn="l" rtl="0">
              <a:buFont typeface="Arial" panose="020B0604020202020204" pitchFamily="34" charset="0"/>
              <a:buChar char="•"/>
            </a:pPr>
            <a:r>
              <a:rPr lang="root" dirty="0"/>
              <a:t>They must find a way to simplify the application distribution flow. basicly there are two types of application distribution:</a:t>
            </a:r>
          </a:p>
          <a:p>
            <a:pPr marL="742950" lvl="1" indent="-285750" algn="l" rtl="0">
              <a:buFont typeface="Arial" panose="020B0604020202020204" pitchFamily="34" charset="0"/>
              <a:buChar char="•"/>
            </a:pPr>
            <a:r>
              <a:rPr lang="en-US" dirty="0"/>
              <a:t>Pre-P</a:t>
            </a:r>
            <a:r>
              <a:rPr lang="root" dirty="0"/>
              <a:t>ackaged software (e.g any desktop\mobile app or even OS)</a:t>
            </a:r>
          </a:p>
          <a:p>
            <a:pPr marL="742950" lvl="1" indent="-285750" algn="l" rtl="0">
              <a:buFont typeface="Arial" panose="020B0604020202020204" pitchFamily="34" charset="0"/>
              <a:buChar char="•"/>
            </a:pPr>
            <a:r>
              <a:rPr lang="root" dirty="0"/>
              <a:t>SaaS Distribution ( e.g any web site existing)</a:t>
            </a:r>
          </a:p>
          <a:p>
            <a:pPr lvl="1" algn="l" rtl="0"/>
            <a:r>
              <a:rPr lang="en-US" dirty="0"/>
              <a:t>C</a:t>
            </a:r>
            <a:r>
              <a:rPr lang="root" dirty="0"/>
              <a:t>urrently distribution via Saas, is prefered since it costs less. </a:t>
            </a:r>
            <a:r>
              <a:rPr lang="en-US" dirty="0"/>
              <a:t>T</a:t>
            </a:r>
            <a:r>
              <a:rPr lang="root" dirty="0"/>
              <a:t>here is no need to invest lot of money on developing, testing, supporting and distribute the software</a:t>
            </a:r>
          </a:p>
        </p:txBody>
      </p:sp>
    </p:spTree>
    <p:extLst>
      <p:ext uri="{BB962C8B-B14F-4D97-AF65-F5344CB8AC3E}">
        <p14:creationId xmlns:p14="http://schemas.microsoft.com/office/powerpoint/2010/main" val="3839055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97AE23-F886-4945-A231-519673342BEF}"/>
              </a:ext>
            </a:extLst>
          </p:cNvPr>
          <p:cNvSpPr txBox="1"/>
          <p:nvPr/>
        </p:nvSpPr>
        <p:spPr>
          <a:xfrm>
            <a:off x="465993" y="1841950"/>
            <a:ext cx="3385038" cy="4717111"/>
          </a:xfrm>
          <a:prstGeom prst="rect">
            <a:avLst/>
          </a:prstGeom>
          <a:noFill/>
          <a:ln>
            <a:solidFill>
              <a:schemeClr val="accent1"/>
            </a:solidFill>
          </a:ln>
        </p:spPr>
        <p:txBody>
          <a:bodyPr wrap="square" rtlCol="0">
            <a:noAutofit/>
          </a:bodyPr>
          <a:lstStyle/>
          <a:p>
            <a:pPr algn="ctr" rtl="0"/>
            <a:r>
              <a:rPr lang="en-US" b="1" u="sng" dirty="0"/>
              <a:t>Pre-P</a:t>
            </a:r>
            <a:r>
              <a:rPr lang="root" b="1" u="sng" dirty="0"/>
              <a:t>ackaged software</a:t>
            </a:r>
          </a:p>
          <a:p>
            <a:pPr algn="l" rtl="0"/>
            <a:endParaRPr lang="root" b="1" u="sng" dirty="0"/>
          </a:p>
          <a:p>
            <a:pPr algn="l" rtl="0"/>
            <a:r>
              <a:rPr lang="root" b="1" u="sng" dirty="0"/>
              <a:t>Pros</a:t>
            </a:r>
          </a:p>
          <a:p>
            <a:pPr marL="285750" indent="-285750" algn="l" rtl="0">
              <a:buFont typeface="Arial" panose="020B0604020202020204" pitchFamily="34" charset="0"/>
              <a:buChar char="•"/>
            </a:pPr>
            <a:r>
              <a:rPr lang="en-US" dirty="0"/>
              <a:t>N</a:t>
            </a:r>
            <a:r>
              <a:rPr lang="root" dirty="0"/>
              <a:t>o need to have large OPS to support</a:t>
            </a:r>
          </a:p>
          <a:p>
            <a:pPr algn="l" rtl="0"/>
            <a:endParaRPr lang="root" b="1" u="sng" dirty="0"/>
          </a:p>
          <a:p>
            <a:pPr algn="l" rtl="0"/>
            <a:r>
              <a:rPr lang="root" b="1" u="sng" dirty="0"/>
              <a:t>Cons:</a:t>
            </a:r>
          </a:p>
          <a:p>
            <a:pPr marL="285750" indent="-285750" algn="l" rtl="0">
              <a:buFont typeface="Arial" panose="020B0604020202020204" pitchFamily="34" charset="0"/>
              <a:buChar char="•"/>
            </a:pPr>
            <a:r>
              <a:rPr lang="en-US" dirty="0"/>
              <a:t>L</a:t>
            </a:r>
            <a:r>
              <a:rPr lang="root" dirty="0"/>
              <a:t>arge after market support departments</a:t>
            </a:r>
          </a:p>
          <a:p>
            <a:pPr marL="285750" indent="-285750" algn="l" rtl="0">
              <a:buFont typeface="Arial" panose="020B0604020202020204" pitchFamily="34" charset="0"/>
              <a:buChar char="•"/>
            </a:pPr>
            <a:r>
              <a:rPr lang="en-US" dirty="0"/>
              <a:t>D</a:t>
            </a:r>
            <a:r>
              <a:rPr lang="root" dirty="0"/>
              <a:t>evelopers are working in “Peak” mode (meaning a lot of personal movement, critical knowledge is lost)</a:t>
            </a:r>
          </a:p>
          <a:p>
            <a:pPr marL="285750" indent="-285750" algn="l" rtl="0">
              <a:buFont typeface="Arial" panose="020B0604020202020204" pitchFamily="34" charset="0"/>
              <a:buChar char="•"/>
            </a:pPr>
            <a:r>
              <a:rPr lang="root" dirty="0"/>
              <a:t>Development is expensive since need to have a dedicated developers for each target platform</a:t>
            </a:r>
          </a:p>
        </p:txBody>
      </p:sp>
      <p:sp>
        <p:nvSpPr>
          <p:cNvPr id="3" name="TextBox 2">
            <a:extLst>
              <a:ext uri="{FF2B5EF4-FFF2-40B4-BE49-F238E27FC236}">
                <a16:creationId xmlns:a16="http://schemas.microsoft.com/office/drawing/2014/main" id="{BCF20E67-984B-6543-BC41-F102B4FB2394}"/>
              </a:ext>
            </a:extLst>
          </p:cNvPr>
          <p:cNvSpPr txBox="1"/>
          <p:nvPr/>
        </p:nvSpPr>
        <p:spPr>
          <a:xfrm>
            <a:off x="753438" y="1011115"/>
            <a:ext cx="4039760" cy="461665"/>
          </a:xfrm>
          <a:prstGeom prst="rect">
            <a:avLst/>
          </a:prstGeom>
          <a:noFill/>
        </p:spPr>
        <p:txBody>
          <a:bodyPr wrap="none" rtlCol="0">
            <a:spAutoFit/>
          </a:bodyPr>
          <a:lstStyle/>
          <a:p>
            <a:pPr algn="l" rtl="0"/>
            <a:r>
              <a:rPr lang="root" sz="2400" b="1" u="sng" dirty="0"/>
              <a:t>Application </a:t>
            </a:r>
            <a:r>
              <a:rPr lang="en-US" sz="2400" b="1" u="sng" dirty="0"/>
              <a:t>distribution types</a:t>
            </a:r>
            <a:endParaRPr lang="root" sz="2400" b="1" u="sng" dirty="0"/>
          </a:p>
        </p:txBody>
      </p:sp>
      <p:sp>
        <p:nvSpPr>
          <p:cNvPr id="4" name="TextBox 3">
            <a:extLst>
              <a:ext uri="{FF2B5EF4-FFF2-40B4-BE49-F238E27FC236}">
                <a16:creationId xmlns:a16="http://schemas.microsoft.com/office/drawing/2014/main" id="{301601D5-1BC1-A84D-B3FE-4C5B6AF73405}"/>
              </a:ext>
            </a:extLst>
          </p:cNvPr>
          <p:cNvSpPr txBox="1"/>
          <p:nvPr/>
        </p:nvSpPr>
        <p:spPr>
          <a:xfrm>
            <a:off x="4572000" y="1840448"/>
            <a:ext cx="3385038" cy="4717111"/>
          </a:xfrm>
          <a:prstGeom prst="rect">
            <a:avLst/>
          </a:prstGeom>
          <a:noFill/>
          <a:ln>
            <a:solidFill>
              <a:schemeClr val="accent1"/>
            </a:solidFill>
          </a:ln>
        </p:spPr>
        <p:txBody>
          <a:bodyPr wrap="square" rtlCol="0">
            <a:noAutofit/>
          </a:bodyPr>
          <a:lstStyle/>
          <a:p>
            <a:pPr algn="ctr" rtl="0"/>
            <a:r>
              <a:rPr lang="root" b="1" u="sng" dirty="0"/>
              <a:t>SaaS Distribution</a:t>
            </a:r>
          </a:p>
          <a:p>
            <a:pPr algn="l" rtl="0"/>
            <a:endParaRPr lang="root" b="1" u="sng" dirty="0"/>
          </a:p>
          <a:p>
            <a:pPr algn="l" rtl="0"/>
            <a:r>
              <a:rPr lang="root" b="1" u="sng" dirty="0"/>
              <a:t>Pros</a:t>
            </a:r>
          </a:p>
          <a:p>
            <a:pPr marL="285750" indent="-285750" algn="l" rtl="0">
              <a:buFont typeface="Arial" panose="020B0604020202020204" pitchFamily="34" charset="0"/>
              <a:buChar char="•"/>
            </a:pPr>
            <a:r>
              <a:rPr lang="en-US" dirty="0"/>
              <a:t>C</a:t>
            </a:r>
            <a:r>
              <a:rPr lang="root" dirty="0"/>
              <a:t>heap development</a:t>
            </a:r>
          </a:p>
          <a:p>
            <a:pPr marL="285750" indent="-285750" algn="l" rtl="0">
              <a:buFont typeface="Arial" panose="020B0604020202020204" pitchFamily="34" charset="0"/>
              <a:buChar char="•"/>
            </a:pPr>
            <a:r>
              <a:rPr lang="en-US" dirty="0"/>
              <a:t>N</a:t>
            </a:r>
            <a:r>
              <a:rPr lang="root" dirty="0"/>
              <a:t>o need to invest a lot on after market support</a:t>
            </a:r>
          </a:p>
          <a:p>
            <a:pPr marL="285750" indent="-285750" algn="l" rtl="0">
              <a:buFont typeface="Arial" panose="020B0604020202020204" pitchFamily="34" charset="0"/>
              <a:buChar char="•"/>
            </a:pPr>
            <a:r>
              <a:rPr lang="en-US" dirty="0"/>
              <a:t>N</a:t>
            </a:r>
            <a:r>
              <a:rPr lang="root" dirty="0"/>
              <a:t>ew feature may added to the product “live”</a:t>
            </a:r>
          </a:p>
          <a:p>
            <a:pPr marL="285750" indent="-285750" algn="l" rtl="0">
              <a:buFont typeface="Arial" panose="020B0604020202020204" pitchFamily="34" charset="0"/>
              <a:buChar char="•"/>
            </a:pPr>
            <a:r>
              <a:rPr lang="en-US" dirty="0"/>
              <a:t>A</a:t>
            </a:r>
            <a:r>
              <a:rPr lang="root" dirty="0"/>
              <a:t>ble to adjest to the market needs\status quickly (Agile)</a:t>
            </a:r>
          </a:p>
          <a:p>
            <a:pPr marL="285750" indent="-285750" algn="l" rtl="0">
              <a:buFont typeface="Arial" panose="020B0604020202020204" pitchFamily="34" charset="0"/>
              <a:buChar char="•"/>
            </a:pPr>
            <a:r>
              <a:rPr lang="en-US" dirty="0"/>
              <a:t>D</a:t>
            </a:r>
            <a:r>
              <a:rPr lang="root" dirty="0"/>
              <a:t>evelopers are working for long time (Org. size is gow stable)</a:t>
            </a:r>
            <a:endParaRPr lang="root" b="1" u="sng" dirty="0"/>
          </a:p>
          <a:p>
            <a:pPr algn="l" rtl="0"/>
            <a:r>
              <a:rPr lang="root" b="1" u="sng" dirty="0"/>
              <a:t>Cons:</a:t>
            </a:r>
          </a:p>
          <a:p>
            <a:pPr marL="285750" indent="-285750" algn="l" rtl="0">
              <a:buFont typeface="Arial" panose="020B0604020202020204" pitchFamily="34" charset="0"/>
              <a:buChar char="•"/>
            </a:pPr>
            <a:r>
              <a:rPr lang="en-US" dirty="0"/>
              <a:t>Need to invest on infrastructures ( Operational-wise, technological-wise) </a:t>
            </a:r>
          </a:p>
          <a:p>
            <a:pPr marL="285750" indent="-285750" algn="l" rtl="0">
              <a:buFont typeface="Arial" panose="020B0604020202020204" pitchFamily="34" charset="0"/>
              <a:buChar char="•"/>
            </a:pPr>
            <a:endParaRPr lang="root" dirty="0"/>
          </a:p>
        </p:txBody>
      </p:sp>
    </p:spTree>
    <p:extLst>
      <p:ext uri="{BB962C8B-B14F-4D97-AF65-F5344CB8AC3E}">
        <p14:creationId xmlns:p14="http://schemas.microsoft.com/office/powerpoint/2010/main" val="1933932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95ED43A-00E2-C640-ABCA-96EC7FB949C6}"/>
              </a:ext>
            </a:extLst>
          </p:cNvPr>
          <p:cNvSpPr/>
          <p:nvPr/>
        </p:nvSpPr>
        <p:spPr>
          <a:xfrm>
            <a:off x="198532" y="1055049"/>
            <a:ext cx="3183692" cy="369332"/>
          </a:xfrm>
          <a:prstGeom prst="rect">
            <a:avLst/>
          </a:prstGeom>
        </p:spPr>
        <p:txBody>
          <a:bodyPr wrap="none">
            <a:spAutoFit/>
          </a:bodyPr>
          <a:lstStyle/>
          <a:p>
            <a:pPr algn="l" rtl="0"/>
            <a:r>
              <a:rPr lang="root" b="1" u="sng" dirty="0"/>
              <a:t>Application </a:t>
            </a:r>
            <a:r>
              <a:rPr lang="en-US" b="1" u="sng" dirty="0"/>
              <a:t>distribution History</a:t>
            </a:r>
            <a:endParaRPr lang="root" b="1" u="sng" dirty="0"/>
          </a:p>
        </p:txBody>
      </p:sp>
      <p:graphicFrame>
        <p:nvGraphicFramePr>
          <p:cNvPr id="4" name="Diagram 3">
            <a:extLst>
              <a:ext uri="{FF2B5EF4-FFF2-40B4-BE49-F238E27FC236}">
                <a16:creationId xmlns:a16="http://schemas.microsoft.com/office/drawing/2014/main" id="{18172510-7D0C-6641-A356-05618C391D3D}"/>
              </a:ext>
            </a:extLst>
          </p:cNvPr>
          <p:cNvGraphicFramePr/>
          <p:nvPr>
            <p:extLst>
              <p:ext uri="{D42A27DB-BD31-4B8C-83A1-F6EECF244321}">
                <p14:modId xmlns:p14="http://schemas.microsoft.com/office/powerpoint/2010/main" val="1698948731"/>
              </p:ext>
            </p:extLst>
          </p:nvPr>
        </p:nvGraphicFramePr>
        <p:xfrm>
          <a:off x="407377" y="1424381"/>
          <a:ext cx="4815254" cy="50555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1" name="Chart 10">
            <a:extLst>
              <a:ext uri="{FF2B5EF4-FFF2-40B4-BE49-F238E27FC236}">
                <a16:creationId xmlns:a16="http://schemas.microsoft.com/office/drawing/2014/main" id="{7227FBDA-D07B-9C41-8777-7CD369120B86}"/>
              </a:ext>
            </a:extLst>
          </p:cNvPr>
          <p:cNvGraphicFramePr>
            <a:graphicFrameLocks/>
          </p:cNvGraphicFramePr>
          <p:nvPr>
            <p:extLst>
              <p:ext uri="{D42A27DB-BD31-4B8C-83A1-F6EECF244321}">
                <p14:modId xmlns:p14="http://schemas.microsoft.com/office/powerpoint/2010/main" val="2299746265"/>
              </p:ext>
            </p:extLst>
          </p:nvPr>
        </p:nvGraphicFramePr>
        <p:xfrm>
          <a:off x="5431476" y="4220308"/>
          <a:ext cx="3578469" cy="1978269"/>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90681816"/>
      </p:ext>
    </p:extLst>
  </p:cSld>
  <p:clrMapOvr>
    <a:masterClrMapping/>
  </p:clrMapOvr>
</p:sld>
</file>

<file path=ppt/theme/theme1.xml><?xml version="1.0" encoding="utf-8"?>
<a:theme xmlns:a="http://schemas.openxmlformats.org/drawingml/2006/main" name="ערכת נושא Office">
  <a:themeElements>
    <a:clrScheme name="ערכת נושא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ערכת נושא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ערכת נושא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1361</TotalTime>
  <Words>5834</Words>
  <Application>Microsoft Macintosh PowerPoint</Application>
  <PresentationFormat>On-screen Show (4:3)</PresentationFormat>
  <Paragraphs>594</Paragraphs>
  <Slides>68</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68</vt:i4>
      </vt:variant>
    </vt:vector>
  </HeadingPairs>
  <TitlesOfParts>
    <vt:vector size="80" baseType="lpstr">
      <vt:lpstr>Arial Unicode MS</vt:lpstr>
      <vt:lpstr>Arial</vt:lpstr>
      <vt:lpstr>Calibri</vt:lpstr>
      <vt:lpstr>Calibri Light</vt:lpstr>
      <vt:lpstr>Calibri,Bold</vt:lpstr>
      <vt:lpstr>Consolas</vt:lpstr>
      <vt:lpstr>Helvetica</vt:lpstr>
      <vt:lpstr>Menlo</vt:lpstr>
      <vt:lpstr>Roboto</vt:lpstr>
      <vt:lpstr>Symbol</vt:lpstr>
      <vt:lpstr>Times New Roman</vt:lpstr>
      <vt:lpstr>ערכת נושא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Docker Intro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Docker Operations</vt:lpstr>
      <vt:lpstr>Docker Operations</vt:lpstr>
      <vt:lpstr>PowerPoint Presentation</vt:lpstr>
      <vt:lpstr>Docker and Security </vt:lpstr>
      <vt:lpstr>The docker Group </vt:lpstr>
      <vt:lpstr>PowerPoint Presentation</vt:lpstr>
      <vt:lpstr>Docker Advanced Operations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subject/>
  <dc:creator>Shay Yossef</dc:creator>
  <cp:keywords/>
  <dc:description/>
  <cp:lastModifiedBy>Daniel Maxic</cp:lastModifiedBy>
  <cp:revision>24</cp:revision>
  <dcterms:created xsi:type="dcterms:W3CDTF">2018-08-16T11:25:45Z</dcterms:created>
  <dcterms:modified xsi:type="dcterms:W3CDTF">2019-11-20T11:46:56Z</dcterms:modified>
  <cp:category/>
</cp:coreProperties>
</file>